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6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3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8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3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4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6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7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7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0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Walk 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corollary to rule number 2 is if people put forth their observations or deductions they must be ready and able to back their statements with data or research. Beliefs, feeling or tradition is not a substitute for facts, but vigorous discussion with personal observations and multi year usage of a practice is encouraged.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8347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Vance J. Haugen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867400"/>
            <a:ext cx="814387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867400"/>
            <a:ext cx="3176587" cy="323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Pasture Walk Rules Continued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Walk Rules Continued</dc:title>
  <dc:creator>Sadie Schroeder</dc:creator>
  <cp:lastModifiedBy>Sadie Schroeder</cp:lastModifiedBy>
  <cp:revision>1</cp:revision>
  <dcterms:created xsi:type="dcterms:W3CDTF">2017-03-21T21:10:40Z</dcterms:created>
  <dcterms:modified xsi:type="dcterms:W3CDTF">2017-03-21T21:11:33Z</dcterms:modified>
</cp:coreProperties>
</file>