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66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51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981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36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69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41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92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212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309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07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0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33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3/21/2017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42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River </a:t>
            </a:r>
            <a:r>
              <a:rPr lang="en-US" dirty="0" err="1" smtClean="0"/>
              <a:t>Graziers</a:t>
            </a:r>
            <a:r>
              <a:rPr lang="en-US" dirty="0" smtClean="0"/>
              <a:t> Pasture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Rule Number 2:</a:t>
            </a:r>
          </a:p>
          <a:p>
            <a:pPr marL="0" indent="0">
              <a:buNone/>
            </a:pPr>
            <a:r>
              <a:rPr lang="en-US" dirty="0" smtClean="0"/>
              <a:t>We want you to disagree but disagree agreeably. Do not draw blood and no personal attacks.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5883473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Vance J. Haugen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5867400"/>
            <a:ext cx="814387" cy="32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09600" y="5867400"/>
            <a:ext cx="3176587" cy="3238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Great River Graziers Pasture Rules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River Graziers Pasture Rules</dc:title>
  <dc:creator>Sadie Schroeder</dc:creator>
  <cp:lastModifiedBy>Sadie Schroeder</cp:lastModifiedBy>
  <cp:revision>1</cp:revision>
  <dcterms:created xsi:type="dcterms:W3CDTF">2017-03-21T21:07:24Z</dcterms:created>
  <dcterms:modified xsi:type="dcterms:W3CDTF">2017-03-21T21:08:25Z</dcterms:modified>
</cp:coreProperties>
</file>