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7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733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151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1002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7" name="Group 6"/>
          <p:cNvGrpSpPr/>
          <p:nvPr/>
        </p:nvGrpSpPr>
        <p:grpSpPr>
          <a:xfrm>
            <a:off x="-12700" y="0"/>
            <a:ext cx="917337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736202" y="3147609"/>
              <a:ext cx="2478024" cy="612648"/>
            </a:xfrm>
            <a:prstGeom prst="rect">
              <a:avLst/>
            </a:prstGeom>
          </p:spPr>
        </p:pic>
      </p:grpSp>
      <p:sp>
        <p:nvSpPr>
          <p:cNvPr id="2" name="Title 1"/>
          <p:cNvSpPr>
            <a:spLocks noGrp="1"/>
          </p:cNvSpPr>
          <p:nvPr>
            <p:ph type="ctrTitle"/>
          </p:nvPr>
        </p:nvSpPr>
        <p:spPr>
          <a:xfrm>
            <a:off x="2019299" y="1871132"/>
            <a:ext cx="5111752" cy="1515533"/>
          </a:xfrm>
        </p:spPr>
        <p:txBody>
          <a:bodyPr anchor="b">
            <a:noAutofit/>
          </a:bodyPr>
          <a:lstStyle>
            <a:lvl1pPr algn="ctr">
              <a:defRPr sz="405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019299" y="3657597"/>
            <a:ext cx="5111752" cy="1320802"/>
          </a:xfrm>
        </p:spPr>
        <p:txBody>
          <a:bodyPr anchor="t">
            <a:normAutofit/>
          </a:bodyPr>
          <a:lstStyle>
            <a:lvl1pPr marL="0" indent="0" algn="ct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87425" y="5037663"/>
            <a:ext cx="673100" cy="279400"/>
          </a:xfrm>
        </p:spPr>
        <p:txBody>
          <a:bodyPr/>
          <a:lstStyle/>
          <a:p>
            <a:fld id="{B61BEF0D-F0BB-DE4B-95CE-6DB70DBA9567}" type="datetimeFigureOut">
              <a:rPr lang="en-US" dirty="0">
                <a:solidFill>
                  <a:prstClr val="black">
                    <a:tint val="75000"/>
                  </a:prstClr>
                </a:solidFill>
              </a:rPr>
              <a:pPr/>
              <a:t>3/21/2017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019298" y="5037663"/>
            <a:ext cx="3910976" cy="27940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717676" y="5037663"/>
            <a:ext cx="413375" cy="279400"/>
          </a:xfrm>
        </p:spPr>
        <p:txBody>
          <a:bodyPr/>
          <a:lstStyle/>
          <a:p>
            <a:fld id="{D57F1E4F-1CFF-5643-939E-217C01CDF565}" type="slidenum">
              <a:rPr lang="en-US" dirty="0">
                <a:solidFill>
                  <a:prstClr val="black">
                    <a:tint val="75000"/>
                  </a:prstClr>
                </a:solidFill>
              </a:rPr>
              <a:pPr/>
              <a:t>‹#›</a:t>
            </a:fld>
            <a:endParaRPr lang="en-US" dirty="0">
              <a:solidFill>
                <a:prstClr val="black">
                  <a:tint val="75000"/>
                </a:prstClr>
              </a:solidFill>
            </a:endParaRPr>
          </a:p>
        </p:txBody>
      </p:sp>
      <p:cxnSp>
        <p:nvCxnSpPr>
          <p:cNvPr id="15" name="Straight Connector 14"/>
          <p:cNvCxnSpPr/>
          <p:nvPr/>
        </p:nvCxnSpPr>
        <p:spPr>
          <a:xfrm>
            <a:off x="2019299" y="3522131"/>
            <a:ext cx="511175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hasCustomPrompt="1"/>
          </p:nvPr>
        </p:nvSpPr>
        <p:spPr>
          <a:xfrm>
            <a:off x="5312664" y="4718050"/>
            <a:ext cx="1654874" cy="914400"/>
          </a:xfrm>
        </p:spPr>
        <p:txBody>
          <a:bodyPr>
            <a:normAutofit/>
          </a:bodyPr>
          <a:lstStyle>
            <a:lvl1pPr>
              <a:defRPr sz="1200" baseline="0"/>
            </a:lvl1pPr>
          </a:lstStyle>
          <a:p>
            <a:pPr lvl="0"/>
            <a:r>
              <a:rPr lang="en-US" dirty="0" smtClean="0"/>
              <a:t>V Haugen UWEX</a:t>
            </a:r>
            <a:endParaRPr lang="en-US" dirty="0"/>
          </a:p>
        </p:txBody>
      </p:sp>
    </p:spTree>
    <p:extLst>
      <p:ext uri="{BB962C8B-B14F-4D97-AF65-F5344CB8AC3E}">
        <p14:creationId xmlns:p14="http://schemas.microsoft.com/office/powerpoint/2010/main" val="113775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9241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712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13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110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38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207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992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2257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6891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River </a:t>
            </a:r>
            <a:r>
              <a:rPr lang="en-US" dirty="0" err="1" smtClean="0"/>
              <a:t>Graziers</a:t>
            </a:r>
            <a:r>
              <a:rPr lang="en-US" dirty="0" smtClean="0"/>
              <a:t> Pasture Rules</a:t>
            </a:r>
            <a:endParaRPr lang="en-US" dirty="0"/>
          </a:p>
        </p:txBody>
      </p:sp>
      <p:sp>
        <p:nvSpPr>
          <p:cNvPr id="3" name="Content Placeholder 2"/>
          <p:cNvSpPr>
            <a:spLocks noGrp="1"/>
          </p:cNvSpPr>
          <p:nvPr>
            <p:ph idx="1"/>
          </p:nvPr>
        </p:nvSpPr>
        <p:spPr/>
        <p:txBody>
          <a:bodyPr/>
          <a:lstStyle/>
          <a:p>
            <a:pPr marL="0" indent="0">
              <a:buNone/>
            </a:pPr>
            <a:r>
              <a:rPr lang="en-US" dirty="0" smtClean="0"/>
              <a:t>Rule Number 1:</a:t>
            </a:r>
          </a:p>
          <a:p>
            <a:pPr marL="0" indent="0">
              <a:buNone/>
            </a:pPr>
            <a:r>
              <a:rPr lang="en-US" dirty="0" smtClean="0"/>
              <a:t>At this official and sanctioned Great River </a:t>
            </a:r>
            <a:r>
              <a:rPr lang="en-US" dirty="0" err="1" smtClean="0"/>
              <a:t>Grazier</a:t>
            </a:r>
            <a:r>
              <a:rPr lang="en-US" dirty="0" smtClean="0"/>
              <a:t> Pasture walk one person talks and the rest listen because if John has the answer to Ted’s question but he is talking to Ann no education gets done, and we want to tap all the available knowledge present. </a:t>
            </a:r>
          </a:p>
        </p:txBody>
      </p:sp>
      <p:sp>
        <p:nvSpPr>
          <p:cNvPr id="4" name="TextBox 3"/>
          <p:cNvSpPr txBox="1"/>
          <p:nvPr/>
        </p:nvSpPr>
        <p:spPr>
          <a:xfrm>
            <a:off x="533400" y="6112073"/>
            <a:ext cx="3200400" cy="307777"/>
          </a:xfrm>
          <a:prstGeom prst="rect">
            <a:avLst/>
          </a:prstGeom>
          <a:noFill/>
        </p:spPr>
        <p:txBody>
          <a:bodyPr wrap="square" rtlCol="0">
            <a:spAutoFit/>
          </a:bodyPr>
          <a:lstStyle/>
          <a:p>
            <a:r>
              <a:rPr lang="en-US" sz="1400" dirty="0" smtClean="0"/>
              <a:t>Slide Source: Vance J. Haugen</a:t>
            </a:r>
            <a:endParaRPr lang="en-US"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6096000"/>
            <a:ext cx="814387" cy="323850"/>
          </a:xfrm>
          <a:prstGeom prst="rect">
            <a:avLst/>
          </a:prstGeom>
        </p:spPr>
      </p:pic>
      <p:sp>
        <p:nvSpPr>
          <p:cNvPr id="6" name="Rectangle 5"/>
          <p:cNvSpPr/>
          <p:nvPr/>
        </p:nvSpPr>
        <p:spPr>
          <a:xfrm>
            <a:off x="533400" y="6096000"/>
            <a:ext cx="3176587" cy="32385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345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64</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Great River Graziers Pasture Rules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River Graziers Pasture Rules</dc:title>
  <dc:creator>Sadie Schroeder</dc:creator>
  <cp:lastModifiedBy>Sadie Schroeder</cp:lastModifiedBy>
  <cp:revision>1</cp:revision>
  <dcterms:created xsi:type="dcterms:W3CDTF">2017-03-21T21:02:19Z</dcterms:created>
  <dcterms:modified xsi:type="dcterms:W3CDTF">2017-03-21T21:05:33Z</dcterms:modified>
</cp:coreProperties>
</file>