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C480A-3488-46CE-AA8B-592A59C8BCDB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3CC-3FA8-4D8C-B70E-34511E7B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3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0475" y="1123950"/>
            <a:ext cx="4041775" cy="3032125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34" charset="-128"/>
              </a:rPr>
              <a:t>http://www.mccc.msu.edu/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61" indent="-2852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62" indent="-2281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206" indent="-2281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551" indent="-2281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97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24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586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93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F3B09-FE03-4D2A-B12C-576FD03AF775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5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2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16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1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6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0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6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c.ms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365390" cy="645362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91200" y="1295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Cover Crop Selector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Cover Crop Species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Extension Materials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6290689"/>
            <a:ext cx="3255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Doug </a:t>
            </a:r>
            <a:r>
              <a:rPr lang="en-US" sz="1400" dirty="0" err="1" smtClean="0"/>
              <a:t>Gucker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6" y="6303454"/>
            <a:ext cx="1143933" cy="2822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15000" y="6290689"/>
            <a:ext cx="325558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45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2017-03-21T20:16:08Z</dcterms:created>
  <dcterms:modified xsi:type="dcterms:W3CDTF">2017-03-21T20:20:13Z</dcterms:modified>
</cp:coreProperties>
</file>