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75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270B6-CFB6-4105-9106-266E1DFF2DBD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9DE6E0-5900-404B-8D7A-6A453EAC2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339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0475" y="1123950"/>
            <a:ext cx="4041775" cy="3032125"/>
          </a:xfrm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>
                <a:ea typeface="ＭＳ Ｐゴシック" pitchFamily="34" charset="-128"/>
              </a:rPr>
              <a:t>https://www.extension.purdue.edu/extmedia/AY/ay-328.pdf</a:t>
            </a:r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1561" indent="-28521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0862" indent="-22817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7206" indent="-22817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3551" indent="-22817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09897" indent="-2281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66240" indent="-2281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2586" indent="-2281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78930" indent="-2281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8F3B09-FE03-4D2A-B12C-576FD03AF775}" type="slidenum">
              <a:rPr lang="en-US" altLang="en-US">
                <a:solidFill>
                  <a:srgbClr val="000000"/>
                </a:solidFill>
              </a:rPr>
              <a:pPr eaLnBrk="1" hangingPunct="1"/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353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969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502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557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2700" y="0"/>
            <a:ext cx="917337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871132"/>
            <a:ext cx="5111752" cy="1515533"/>
          </a:xfrm>
        </p:spPr>
        <p:txBody>
          <a:bodyPr anchor="b">
            <a:noAutofit/>
          </a:bodyPr>
          <a:lstStyle>
            <a:lvl1pPr algn="ctr">
              <a:defRPr sz="405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3657597"/>
            <a:ext cx="5111752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5037663"/>
            <a:ext cx="673100" cy="279400"/>
          </a:xfrm>
        </p:spPr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3/21/2017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5037663"/>
            <a:ext cx="3910976" cy="279400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676" y="5037663"/>
            <a:ext cx="413375" cy="279400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312664" y="4718050"/>
            <a:ext cx="1654874" cy="914400"/>
          </a:xfrm>
        </p:spPr>
        <p:txBody>
          <a:bodyPr>
            <a:normAutofit/>
          </a:bodyPr>
          <a:lstStyle>
            <a:lvl1pPr>
              <a:defRPr sz="1200" baseline="0"/>
            </a:lvl1pPr>
          </a:lstStyle>
          <a:p>
            <a:pPr lvl="0"/>
            <a:r>
              <a:rPr lang="en-US" dirty="0" smtClean="0"/>
              <a:t>V Haugen UWEX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403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651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536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479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172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115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855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968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844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328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xtension.purdue.edu/extmedia/AY/ay-328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52400"/>
            <a:ext cx="4755776" cy="6219092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786196" y="6477000"/>
            <a:ext cx="3255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Source: Doug </a:t>
            </a:r>
            <a:r>
              <a:rPr lang="en-US" sz="1400" dirty="0" err="1" smtClean="0"/>
              <a:t>Gucker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842" y="6489765"/>
            <a:ext cx="1143933" cy="28224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86196" y="6477000"/>
            <a:ext cx="3255580" cy="30777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9971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1_Office Theme</vt:lpstr>
      <vt:lpstr>PowerPoint Presentation</vt:lpstr>
    </vt:vector>
  </TitlesOfParts>
  <Company>University of Minnesota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Sadie Schroeder</dc:creator>
  <cp:lastModifiedBy>Sadie Schroeder</cp:lastModifiedBy>
  <cp:revision>1</cp:revision>
  <dcterms:created xsi:type="dcterms:W3CDTF">2017-03-21T20:03:32Z</dcterms:created>
  <dcterms:modified xsi:type="dcterms:W3CDTF">2017-03-21T20:05:08Z</dcterms:modified>
</cp:coreProperties>
</file>