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0F8CA-2C7F-4F9F-9F3B-B380233669C6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0039-FAD5-4060-9FD4-235FE421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Welcome! This is a quick overview of the basic features of the cluster call software.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2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9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598220" cy="32400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087813" cy="30164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90099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46" y="6302864"/>
            <a:ext cx="1143933" cy="282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290099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60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1</cp:revision>
  <dcterms:created xsi:type="dcterms:W3CDTF">2017-03-21T20:23:33Z</dcterms:created>
  <dcterms:modified xsi:type="dcterms:W3CDTF">2017-03-21T20:26:14Z</dcterms:modified>
</cp:coreProperties>
</file>