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5CCB8-1BB8-4CB2-BC10-034B3426EFA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AC568-E9B0-49E0-B750-D055D502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3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0475" y="1123950"/>
            <a:ext cx="4041775" cy="3032125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Welcome! This is a quick overview of the basic features of the cluster call software.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561" indent="-2852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862" indent="-22817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206" indent="-22817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551" indent="-22817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9897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24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2586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893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F3B09-FE03-4D2A-B12C-576FD03AF775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0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1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52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0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0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4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8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7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6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0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2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In-State Grazing Research ?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due to a by-products focus</a:t>
            </a:r>
          </a:p>
          <a:p>
            <a:r>
              <a:rPr lang="en-US" dirty="0" smtClean="0"/>
              <a:t>Last grazing specialist left in 2007 </a:t>
            </a:r>
          </a:p>
          <a:p>
            <a:pPr lvl="1"/>
            <a:r>
              <a:rPr lang="en-US" dirty="0" smtClean="0"/>
              <a:t> Dr. Justin Sexton, University of Missouri (now)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439332"/>
            <a:ext cx="2445543" cy="2815014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29200" y="5956729"/>
            <a:ext cx="3255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Doug </a:t>
            </a:r>
            <a:r>
              <a:rPr lang="en-US" sz="1400" dirty="0" err="1" smtClean="0"/>
              <a:t>Gucker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846" y="5969494"/>
            <a:ext cx="1143933" cy="2822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29200" y="5956729"/>
            <a:ext cx="325558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6126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In-State Grazing Research ? 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In-State Grazing Research ? </dc:title>
  <dc:creator>Sadie Schroeder</dc:creator>
  <cp:lastModifiedBy>Sadie Schroeder</cp:lastModifiedBy>
  <cp:revision>1</cp:revision>
  <dcterms:created xsi:type="dcterms:W3CDTF">2017-03-21T19:58:55Z</dcterms:created>
  <dcterms:modified xsi:type="dcterms:W3CDTF">2017-03-21T19:59:58Z</dcterms:modified>
</cp:coreProperties>
</file>