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7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BAF45-6733-410E-B5A0-1C195536BD13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BA800-468C-4505-B3E8-8DE2B9B62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6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0475" y="1123950"/>
            <a:ext cx="4041775" cy="3032125"/>
          </a:xfrm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ＭＳ Ｐゴシック" pitchFamily="34" charset="-128"/>
              </a:rPr>
              <a:t>http://extension.umd.edu/horses/our-programs/pasture-management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ＭＳ Ｐゴシック" pitchFamily="34" charset="-128"/>
              </a:rPr>
              <a:t>http://www2.ca.uky.edu/agc/pubs/id/id147/id147.pdf</a:t>
            </a: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561" indent="-28521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0862" indent="-22817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7206" indent="-22817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3551" indent="-22817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09897" indent="-2281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6240" indent="-2281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2586" indent="-2281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8930" indent="-2281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8F3B09-FE03-4D2A-B12C-576FD03AF775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7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2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978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98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12664" y="4718050"/>
            <a:ext cx="1654874" cy="914400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en-US" dirty="0" smtClean="0"/>
              <a:t>V Haugen UWEX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36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8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90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4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28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74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5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18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7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6C22-FD7D-455E-9AD8-BA9E288664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3882-7A02-4E3E-A614-40FAD531A2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xtension.umd.edu/horses/our-programs/pasture-management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www2.ca.uky.edu/agc/pubs/id/id147/id147.pdf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2"/>
                </a:solidFill>
              </a:rPr>
              <a:t>Horses and Pastures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066800"/>
            <a:ext cx="8229600" cy="4525963"/>
          </a:xfrm>
        </p:spPr>
        <p:txBody>
          <a:bodyPr/>
          <a:lstStyle/>
          <a:p>
            <a:r>
              <a:rPr lang="en-US" dirty="0" smtClean="0"/>
              <a:t>Grazing or Exercise Yard?</a:t>
            </a:r>
          </a:p>
          <a:p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Horse States: Maryland &amp; Kentucky</a:t>
            </a:r>
            <a:endParaRPr lang="en-US" dirty="0"/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9400"/>
            <a:ext cx="3735294" cy="342900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159" y="2819400"/>
            <a:ext cx="3560339" cy="3429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86918" y="6324600"/>
            <a:ext cx="3255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Slide Source: Doug </a:t>
            </a:r>
            <a:r>
              <a:rPr lang="en-US" sz="1400" dirty="0" err="1" smtClean="0"/>
              <a:t>Gucker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564" y="6337365"/>
            <a:ext cx="1143933" cy="2822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86918" y="6324600"/>
            <a:ext cx="3255580" cy="3077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519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Horses and Pastures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Horses and Pastures</dc:title>
  <dc:creator>Sadie Schroeder</dc:creator>
  <cp:lastModifiedBy>Sadie Schroeder</cp:lastModifiedBy>
  <cp:revision>1</cp:revision>
  <dcterms:created xsi:type="dcterms:W3CDTF">2017-03-21T20:21:49Z</dcterms:created>
  <dcterms:modified xsi:type="dcterms:W3CDTF">2017-03-21T20:23:26Z</dcterms:modified>
</cp:coreProperties>
</file>