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78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84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30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700" y="0"/>
            <a:ext cx="917337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299" y="1871132"/>
            <a:ext cx="5111752" cy="1515533"/>
          </a:xfrm>
        </p:spPr>
        <p:txBody>
          <a:bodyPr anchor="b">
            <a:noAutofit/>
          </a:bodyPr>
          <a:lstStyle>
            <a:lvl1pPr algn="ctr">
              <a:defRPr sz="40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299" y="3657597"/>
            <a:ext cx="5111752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7425" y="5037663"/>
            <a:ext cx="673100" cy="279400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9298" y="5037663"/>
            <a:ext cx="3910976" cy="2794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676" y="5037663"/>
            <a:ext cx="413375" cy="279400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299" y="3522131"/>
            <a:ext cx="5111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12664" y="4718050"/>
            <a:ext cx="1654874" cy="914400"/>
          </a:xfrm>
        </p:spPr>
        <p:txBody>
          <a:bodyPr>
            <a:norm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V Haugen UWEX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39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10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2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99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76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869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37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18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9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684"/>
            <a:ext cx="6705600" cy="639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05393" y="6454359"/>
            <a:ext cx="3090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Gene </a:t>
            </a:r>
            <a:r>
              <a:rPr lang="en-US" sz="1400" dirty="0" err="1" smtClean="0"/>
              <a:t>Schriefer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812" y="6467168"/>
            <a:ext cx="814388" cy="3238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05393" y="6467168"/>
            <a:ext cx="3090807" cy="32385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7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Sadie Schroeder</cp:lastModifiedBy>
  <cp:revision>1</cp:revision>
  <dcterms:created xsi:type="dcterms:W3CDTF">2017-03-23T14:02:22Z</dcterms:created>
  <dcterms:modified xsi:type="dcterms:W3CDTF">2017-03-23T14:04:50Z</dcterms:modified>
</cp:coreProperties>
</file>