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F40CE-76BE-4AF0-9754-B80E4EBD728D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A5292-F443-4600-8180-112465D6F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50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0475" y="1123950"/>
            <a:ext cx="4041775" cy="3032125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itchFamily="34" charset="-128"/>
              </a:rPr>
              <a:t>Welcome! This is a quick overview of the basic features of the cluster call software.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561" indent="-2852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862" indent="-2281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206" indent="-2281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551" indent="-2281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9897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24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586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893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F3B09-FE03-4D2A-B12C-576FD03AF775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54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3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4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9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8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5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1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3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0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Grazing In Flat Central Illinois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three county area has</a:t>
            </a:r>
          </a:p>
          <a:p>
            <a:pPr lvl="1"/>
            <a:r>
              <a:rPr lang="en-US" dirty="0" smtClean="0"/>
              <a:t>About 790,000 acres in farmland</a:t>
            </a:r>
          </a:p>
          <a:p>
            <a:pPr lvl="2"/>
            <a:r>
              <a:rPr lang="en-US" dirty="0" smtClean="0"/>
              <a:t>751,000 acres in Grain Crops</a:t>
            </a:r>
          </a:p>
          <a:p>
            <a:pPr lvl="2"/>
            <a:r>
              <a:rPr lang="en-US" dirty="0" smtClean="0"/>
              <a:t>6,000 acres in Hay Crops</a:t>
            </a:r>
          </a:p>
          <a:p>
            <a:pPr lvl="2"/>
            <a:r>
              <a:rPr lang="en-US" dirty="0" smtClean="0"/>
              <a:t>Pasturelands too small to be reportable to USDA</a:t>
            </a:r>
          </a:p>
          <a:p>
            <a:r>
              <a:rPr lang="en-US" dirty="0" smtClean="0"/>
              <a:t>My graziers tend to be </a:t>
            </a:r>
            <a:r>
              <a:rPr lang="en-US" u="sng" dirty="0" smtClean="0"/>
              <a:t>small producers</a:t>
            </a:r>
            <a:r>
              <a:rPr lang="en-US" dirty="0" smtClean="0"/>
              <a:t> on </a:t>
            </a:r>
            <a:r>
              <a:rPr lang="en-US" u="sng" dirty="0" smtClean="0"/>
              <a:t>small acres</a:t>
            </a:r>
            <a:r>
              <a:rPr lang="en-US" dirty="0" smtClean="0"/>
              <a:t> not suited for row crops or houses and usually </a:t>
            </a:r>
            <a:r>
              <a:rPr lang="en-US" u="sng" dirty="0" smtClean="0"/>
              <a:t>small ruminants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3554" y="6007035"/>
            <a:ext cx="3255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Doug </a:t>
            </a:r>
            <a:r>
              <a:rPr lang="en-US" sz="1400" dirty="0" err="1" smtClean="0"/>
              <a:t>Gucker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19800"/>
            <a:ext cx="1143933" cy="2822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03554" y="6007035"/>
            <a:ext cx="325558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562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Grazing In Flat Central Illinois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Grazing In Flat Central Illinois</dc:title>
  <dc:creator>Sadie Schroeder</dc:creator>
  <cp:lastModifiedBy>Sadie Schroeder</cp:lastModifiedBy>
  <cp:revision>1</cp:revision>
  <dcterms:created xsi:type="dcterms:W3CDTF">2017-03-21T19:53:05Z</dcterms:created>
  <dcterms:modified xsi:type="dcterms:W3CDTF">2017-03-21T19:56:50Z</dcterms:modified>
</cp:coreProperties>
</file>