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03F91-0FC6-45CC-B8CF-FD6DAF2D8A87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2664B-3227-4CD3-96EB-323AB45A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0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0475" y="1123950"/>
            <a:ext cx="4041775" cy="3032125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Welcome! This is a quick overview of the basic features of the cluster call software.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561" indent="-2852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0862" indent="-2281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206" indent="-2281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3551" indent="-2281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9897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240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586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8930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8F3B09-FE03-4D2A-B12C-576FD03AF775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4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0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4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12664" y="4718050"/>
            <a:ext cx="1654874" cy="914400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 dirty="0" smtClean="0"/>
              <a:t>V Haugen UWEX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6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1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6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1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9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6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5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5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1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0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4779"/>
            <a:ext cx="4078287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04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Early Harvested Corn – Seeded Sept. 5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600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Generating Interest among our few cow-calf producers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0"/>
            <a:ext cx="4429897" cy="287807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93917" y="6173874"/>
            <a:ext cx="3255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Source: Doug </a:t>
            </a:r>
            <a:r>
              <a:rPr lang="en-US" sz="1400" dirty="0" err="1" smtClean="0"/>
              <a:t>Gucker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63" y="6186639"/>
            <a:ext cx="1143933" cy="2822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93917" y="6173874"/>
            <a:ext cx="3255580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702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Schroeder</cp:lastModifiedBy>
  <cp:revision>1</cp:revision>
  <dcterms:created xsi:type="dcterms:W3CDTF">2017-03-21T20:14:45Z</dcterms:created>
  <dcterms:modified xsi:type="dcterms:W3CDTF">2017-03-21T20:15:53Z</dcterms:modified>
</cp:coreProperties>
</file>