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70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0B601-D18B-4AA2-A3D3-3165CF372619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D8325F-05A9-45BC-8A80-DB2476A4D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477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0475" y="1123950"/>
            <a:ext cx="4041775" cy="3032125"/>
          </a:xfrm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1561" indent="-28521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0862" indent="-22817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7206" indent="-22817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3551" indent="-22817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09897" indent="-2281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66240" indent="-2281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2586" indent="-2281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78930" indent="-2281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8F3B09-FE03-4D2A-B12C-576FD03AF775}" type="slidenum">
              <a:rPr lang="en-US" altLang="en-US">
                <a:solidFill>
                  <a:srgbClr val="000000"/>
                </a:solidFill>
              </a:rPr>
              <a:pPr eaLnBrk="1" hangingPunct="1"/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279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625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474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756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2700" y="0"/>
            <a:ext cx="917337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871132"/>
            <a:ext cx="5111752" cy="1515533"/>
          </a:xfrm>
        </p:spPr>
        <p:txBody>
          <a:bodyPr anchor="b">
            <a:noAutofit/>
          </a:bodyPr>
          <a:lstStyle>
            <a:lvl1pPr algn="ctr">
              <a:defRPr sz="405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3657597"/>
            <a:ext cx="5111752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5037663"/>
            <a:ext cx="673100" cy="279400"/>
          </a:xfrm>
        </p:spPr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3/21/2017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5037663"/>
            <a:ext cx="3910976" cy="279400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676" y="5037663"/>
            <a:ext cx="413375" cy="279400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312664" y="4718050"/>
            <a:ext cx="1654874" cy="914400"/>
          </a:xfrm>
        </p:spPr>
        <p:txBody>
          <a:bodyPr>
            <a:normAutofit/>
          </a:bodyPr>
          <a:lstStyle>
            <a:lvl1pPr>
              <a:defRPr sz="1200" baseline="0"/>
            </a:lvl1pPr>
          </a:lstStyle>
          <a:p>
            <a:pPr lvl="0"/>
            <a:r>
              <a:rPr lang="en-US" dirty="0" smtClean="0"/>
              <a:t>V Haugen UWEX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371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34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369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341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585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057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227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144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02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391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52400"/>
            <a:ext cx="7391400" cy="4470304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962400"/>
            <a:ext cx="3880104" cy="2706671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52401" y="6361294"/>
            <a:ext cx="3255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Source: Doug </a:t>
            </a:r>
            <a:r>
              <a:rPr lang="en-US" sz="1400" dirty="0" err="1" smtClean="0"/>
              <a:t>Gucker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047" y="6374059"/>
            <a:ext cx="1143933" cy="28224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2401" y="6361294"/>
            <a:ext cx="3255580" cy="30777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00841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</Words>
  <Application>Microsoft Office PowerPoint</Application>
  <PresentationFormat>On-screen Show (4:3)</PresentationFormat>
  <Paragraphs>2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1_Office Theme</vt:lpstr>
      <vt:lpstr>PowerPoint Presentation</vt:lpstr>
    </vt:vector>
  </TitlesOfParts>
  <Company>University of Minnesota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Sadie Schroeder</dc:creator>
  <cp:lastModifiedBy>Sadie Schroeder</cp:lastModifiedBy>
  <cp:revision>1</cp:revision>
  <dcterms:created xsi:type="dcterms:W3CDTF">2017-03-21T19:57:13Z</dcterms:created>
  <dcterms:modified xsi:type="dcterms:W3CDTF">2017-03-21T19:58:37Z</dcterms:modified>
</cp:coreProperties>
</file>