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9C3B2-B2AB-46F7-89BD-EA6075F94806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D436D-BD3A-4B15-B331-CC0AA8919A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0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60475" y="1123950"/>
            <a:ext cx="4041775" cy="3032125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pitchFamily="34" charset="-128"/>
              </a:rPr>
              <a:t>http://mcccdev.anr.msu.edu/VertIndex.php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1561" indent="-28521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0862" indent="-22817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7206" indent="-22817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3551" indent="-22817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9897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6624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2586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78930" indent="-22817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8F3B09-FE03-4D2A-B12C-576FD03AF775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85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04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906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0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2700" y="0"/>
            <a:ext cx="917337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299" y="1871132"/>
            <a:ext cx="5111752" cy="1515533"/>
          </a:xfrm>
        </p:spPr>
        <p:txBody>
          <a:bodyPr anchor="b">
            <a:noAutofit/>
          </a:bodyPr>
          <a:lstStyle>
            <a:lvl1pPr algn="ctr">
              <a:defRPr sz="405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19299" y="3657597"/>
            <a:ext cx="5111752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87425" y="5037663"/>
            <a:ext cx="673100" cy="279400"/>
          </a:xfrm>
        </p:spPr>
        <p:txBody>
          <a:bodyPr/>
          <a:lstStyle/>
          <a:p>
            <a:fld id="{B61BEF0D-F0BB-DE4B-95CE-6DB70DBA9567}" type="datetimeFigureOut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19298" y="5037663"/>
            <a:ext cx="3910976" cy="279400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17676" y="5037663"/>
            <a:ext cx="413375" cy="279400"/>
          </a:xfrm>
        </p:spPr>
        <p:txBody>
          <a:bodyPr/>
          <a:lstStyle/>
          <a:p>
            <a:fld id="{D57F1E4F-1CFF-5643-939E-217C01CDF565}" type="slidenum">
              <a:rPr lang="en-US" dirty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299" y="3522131"/>
            <a:ext cx="511175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312664" y="4718050"/>
            <a:ext cx="1654874" cy="914400"/>
          </a:xfrm>
        </p:spPr>
        <p:txBody>
          <a:bodyPr>
            <a:normAutofit/>
          </a:bodyPr>
          <a:lstStyle>
            <a:lvl1pPr>
              <a:defRPr sz="1200" baseline="0"/>
            </a:lvl1pPr>
          </a:lstStyle>
          <a:p>
            <a:pPr lvl="0"/>
            <a:r>
              <a:rPr lang="en-US" dirty="0" smtClean="0"/>
              <a:t>V Haugen UWEX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50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657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0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76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6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28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9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85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0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3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cccdev.anr.msu.edu/VertIndex.ph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14273"/>
            <a:ext cx="6172200" cy="5549837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4079940" y="6102942"/>
            <a:ext cx="32555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Doug </a:t>
            </a:r>
            <a:r>
              <a:rPr lang="en-US" sz="1400" dirty="0" err="1" smtClean="0"/>
              <a:t>Gucker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586" y="6096000"/>
            <a:ext cx="1143933" cy="2822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79940" y="6083235"/>
            <a:ext cx="3255580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555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Schroeder</dc:creator>
  <cp:lastModifiedBy>Jane G Jewett</cp:lastModifiedBy>
  <cp:revision>2</cp:revision>
  <dcterms:created xsi:type="dcterms:W3CDTF">2017-03-21T20:20:27Z</dcterms:created>
  <dcterms:modified xsi:type="dcterms:W3CDTF">2017-03-24T13:02:35Z</dcterms:modified>
</cp:coreProperties>
</file>