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157C1-BE79-465D-9968-966859699607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3F9C0-2E82-48F7-86F4-60C01A06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60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Diverse mix of grasses  and legumes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86BE-E9D2-4E3F-9BA7-33597BE844F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600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12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0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339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88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674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31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08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517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44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26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91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3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07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 smtClean="0"/>
              <a:t>Where has all the </a:t>
            </a:r>
            <a:br>
              <a:rPr lang="en-US" altLang="en-US" dirty="0" smtClean="0"/>
            </a:br>
            <a:r>
              <a:rPr lang="en-US" altLang="en-US" dirty="0" smtClean="0"/>
              <a:t>pasture gone?  </a:t>
            </a:r>
            <a:endParaRPr lang="en-US" alt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0244" name="Picture 4" descr="biomass pictures 3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399"/>
            <a:ext cx="8229600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1091" y="5943600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67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Where has all the  pasture gone?  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has all the  pasture gone?</dc:title>
  <dc:creator>Sadie Schroeder</dc:creator>
  <cp:lastModifiedBy>Jane G Jewett</cp:lastModifiedBy>
  <cp:revision>3</cp:revision>
  <dcterms:created xsi:type="dcterms:W3CDTF">2017-03-21T16:04:51Z</dcterms:created>
  <dcterms:modified xsi:type="dcterms:W3CDTF">2017-05-23T16:51:04Z</dcterms:modified>
</cp:coreProperties>
</file>