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4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3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1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1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2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7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8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3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5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4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0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led to less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1980’s </a:t>
            </a:r>
            <a:r>
              <a:rPr lang="en-US" dirty="0"/>
              <a:t>F</a:t>
            </a:r>
            <a:r>
              <a:rPr lang="en-US" dirty="0" smtClean="0"/>
              <a:t>arm Crisis</a:t>
            </a:r>
          </a:p>
          <a:p>
            <a:pPr lvl="1"/>
            <a:r>
              <a:rPr lang="en-US" dirty="0" smtClean="0"/>
              <a:t>Assets “walked off the farm to cover debt”</a:t>
            </a:r>
          </a:p>
          <a:p>
            <a:pPr lvl="1"/>
            <a:r>
              <a:rPr lang="en-US" dirty="0" smtClean="0"/>
              <a:t>Loss of a generation with basic animal husbandry knowledge</a:t>
            </a:r>
          </a:p>
          <a:p>
            <a:r>
              <a:rPr lang="en-US" dirty="0" smtClean="0"/>
              <a:t>USDA commodity programs and insurance subsidies</a:t>
            </a:r>
          </a:p>
          <a:p>
            <a:r>
              <a:rPr lang="en-US" dirty="0" smtClean="0"/>
              <a:t> Aging farmer base</a:t>
            </a:r>
          </a:p>
          <a:p>
            <a:r>
              <a:rPr lang="en-US" dirty="0" smtClean="0"/>
              <a:t>Capital requirements, price volatility </a:t>
            </a:r>
          </a:p>
          <a:p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762" y="5958348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What led to less diversity?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led to less diversity?</dc:title>
  <dc:creator>Sadie Schroeder</dc:creator>
  <cp:lastModifiedBy>Jane G Jewett</cp:lastModifiedBy>
  <cp:revision>2</cp:revision>
  <dcterms:created xsi:type="dcterms:W3CDTF">2017-03-21T16:23:26Z</dcterms:created>
  <dcterms:modified xsi:type="dcterms:W3CDTF">2017-05-23T16:50:12Z</dcterms:modified>
</cp:coreProperties>
</file>