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2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55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8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0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7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3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1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7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factors are favoring more livestock/crop interaction?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potential of livestock, ability to spread risk</a:t>
            </a:r>
          </a:p>
          <a:p>
            <a:r>
              <a:rPr lang="en-US" dirty="0" smtClean="0"/>
              <a:t>Added value opportunities, export expansion</a:t>
            </a:r>
          </a:p>
          <a:p>
            <a:r>
              <a:rPr lang="en-US" dirty="0" smtClean="0"/>
              <a:t>Use of cover crops for soil benefits, potential livestock feed</a:t>
            </a:r>
          </a:p>
          <a:p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What factors are favoring more livestock/crop interaction?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factors are favoring more livestock/crop interaction?</dc:title>
  <dc:creator>Sadie Schroeder</dc:creator>
  <cp:lastModifiedBy>Jane G Jewett</cp:lastModifiedBy>
  <cp:revision>2</cp:revision>
  <dcterms:created xsi:type="dcterms:W3CDTF">2017-03-21T16:45:19Z</dcterms:created>
  <dcterms:modified xsi:type="dcterms:W3CDTF">2017-05-23T16:49:35Z</dcterms:modified>
</cp:coreProperties>
</file>