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3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5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7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6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2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6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2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55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4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6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3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the impact be of more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soil erosion</a:t>
            </a:r>
          </a:p>
          <a:p>
            <a:endParaRPr lang="en-US" dirty="0"/>
          </a:p>
          <a:p>
            <a:r>
              <a:rPr lang="en-US" dirty="0" smtClean="0"/>
              <a:t>Improved water quality</a:t>
            </a:r>
          </a:p>
          <a:p>
            <a:endParaRPr lang="en-US" dirty="0"/>
          </a:p>
          <a:p>
            <a:r>
              <a:rPr lang="en-US" dirty="0" smtClean="0"/>
              <a:t>Balance risk with more income streams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What could the impact be of more diversity?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could the impact be of more diversity?</dc:title>
  <dc:creator>Sadie Schroeder</dc:creator>
  <cp:lastModifiedBy>Jane G Jewett</cp:lastModifiedBy>
  <cp:revision>2</cp:revision>
  <dcterms:created xsi:type="dcterms:W3CDTF">2017-03-21T18:12:48Z</dcterms:created>
  <dcterms:modified xsi:type="dcterms:W3CDTF">2017-05-23T16:48:57Z</dcterms:modified>
</cp:coreProperties>
</file>