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5C217-392D-42AD-8F76-C9B0000391F1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024C2-F4B3-4947-8BDF-596520803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86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E161A9-9082-4E33-8505-0EC284020B19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6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89025" y="679450"/>
            <a:ext cx="4533900" cy="34004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4522" y="4306021"/>
            <a:ext cx="4919870" cy="407938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71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40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1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943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03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12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36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70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97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09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43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75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42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99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ig1_Iowa inset"/>
          <p:cNvPicPr>
            <a:picLocks noGrp="1" noChangeAspect="1" noChangeArrowheads="1"/>
          </p:cNvPicPr>
          <p:nvPr>
            <p:ph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7367" y="783866"/>
            <a:ext cx="7121489" cy="4550133"/>
          </a:xfrm>
        </p:spPr>
      </p:pic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-76200" y="5029200"/>
            <a:ext cx="571840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C0504D">
                    <a:lumMod val="75000"/>
                  </a:srgbClr>
                </a:solidFill>
                <a:cs typeface="Calibri"/>
              </a:rPr>
              <a:t>Burkart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cs typeface="Calibri"/>
              </a:rPr>
              <a:t> et al. (2005) </a:t>
            </a:r>
          </a:p>
          <a:p>
            <a:r>
              <a:rPr lang="en-US" sz="2000" dirty="0">
                <a:solidFill>
                  <a:srgbClr val="C0504D">
                    <a:lumMod val="75000"/>
                  </a:srgbClr>
                </a:solidFill>
                <a:cs typeface="Calibri"/>
              </a:rPr>
              <a:t>Journal of Geophysical Research-</a:t>
            </a:r>
            <a:r>
              <a:rPr lang="en-US" sz="2000" dirty="0" err="1">
                <a:solidFill>
                  <a:srgbClr val="C0504D">
                    <a:lumMod val="75000"/>
                  </a:srgbClr>
                </a:solidFill>
                <a:cs typeface="Calibri"/>
              </a:rPr>
              <a:t>Biogeosciences</a:t>
            </a:r>
            <a:r>
              <a:rPr lang="en-US" sz="2000" dirty="0">
                <a:solidFill>
                  <a:srgbClr val="C0504D">
                    <a:lumMod val="75000"/>
                  </a:srgbClr>
                </a:solidFill>
                <a:cs typeface="Calibri"/>
              </a:rPr>
              <a:t> 110: </a:t>
            </a:r>
          </a:p>
          <a:p>
            <a:r>
              <a:rPr lang="en-US" sz="2000" dirty="0">
                <a:solidFill>
                  <a:srgbClr val="C0504D">
                    <a:lumMod val="75000"/>
                  </a:srgbClr>
                </a:solidFill>
                <a:cs typeface="Calibri"/>
              </a:rPr>
              <a:t>G01009, doi:10.1029/2004JG000008</a:t>
            </a:r>
            <a:r>
              <a:rPr lang="en-US" sz="2000" dirty="0">
                <a:solidFill>
                  <a:prstClr val="black"/>
                </a:solidFill>
                <a:cs typeface="Calibri"/>
              </a:rPr>
              <a:t> </a:t>
            </a:r>
            <a:endParaRPr lang="en-US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228600"/>
            <a:ext cx="8396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90"/>
                </a:solidFill>
                <a:cs typeface="Calibri"/>
              </a:rPr>
              <a:t>Watersheds with headwaters in Crawford and Shelby Counties, IA</a:t>
            </a:r>
          </a:p>
        </p:txBody>
      </p:sp>
      <p:pic>
        <p:nvPicPr>
          <p:cNvPr id="5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8801" y="5943600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70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Jane G Jewett</cp:lastModifiedBy>
  <cp:revision>2</cp:revision>
  <dcterms:created xsi:type="dcterms:W3CDTF">2017-03-21T18:17:17Z</dcterms:created>
  <dcterms:modified xsi:type="dcterms:W3CDTF">2017-05-23T16:48:18Z</dcterms:modified>
</cp:coreProperties>
</file>