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5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81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3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4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2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8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1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35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1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9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7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2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Added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Sustainable beef –</a:t>
            </a:r>
          </a:p>
          <a:p>
            <a:pPr lvl="1"/>
            <a:r>
              <a:rPr lang="en-US" dirty="0" smtClean="0"/>
              <a:t>Different definitions by suppliers -  animal handling, feeding and land use keys</a:t>
            </a:r>
          </a:p>
          <a:p>
            <a:r>
              <a:rPr lang="en-US" dirty="0" smtClean="0"/>
              <a:t>“Never ever 3” – no implant, antibiotics, </a:t>
            </a:r>
            <a:r>
              <a:rPr lang="en-US" dirty="0" err="1" smtClean="0"/>
              <a:t>ionophores</a:t>
            </a:r>
            <a:r>
              <a:rPr lang="en-US" dirty="0" smtClean="0"/>
              <a:t> – growing markets, export</a:t>
            </a:r>
            <a:endParaRPr lang="en-US" dirty="0"/>
          </a:p>
          <a:p>
            <a:r>
              <a:rPr lang="en-US" dirty="0" smtClean="0"/>
              <a:t>High quality and branded programs</a:t>
            </a:r>
          </a:p>
          <a:p>
            <a:pPr lvl="1"/>
            <a:r>
              <a:rPr lang="en-US" dirty="0" smtClean="0"/>
              <a:t>Increased 400% since 2003, approaching $4 billion per year (grain fed)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60806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Value Added Markets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Added Markets</dc:title>
  <dc:creator>Sadie Schroeder</dc:creator>
  <cp:lastModifiedBy>Jane G Jewett</cp:lastModifiedBy>
  <cp:revision>2</cp:revision>
  <dcterms:created xsi:type="dcterms:W3CDTF">2017-03-21T17:22:44Z</dcterms:created>
  <dcterms:modified xsi:type="dcterms:W3CDTF">2017-05-23T16:47:48Z</dcterms:modified>
</cp:coreProperties>
</file>