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184B55-9560-439D-AF83-A02A3D162115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B73E75-8F35-4E75-8DA2-17B1AA20BA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821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F0E9B20-2DB3-4C88-90D1-A4580E244CBB}" type="slidenum">
              <a:rPr lang="en-US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48130" name="Rectangle 2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89025" y="679450"/>
            <a:ext cx="4533900" cy="3400425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94522" y="4306021"/>
            <a:ext cx="4919870" cy="4079389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  <p:txBody>
          <a:bodyPr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69929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7648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65466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638348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609600"/>
            <a:ext cx="77724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fld id="{F7A29968-B2F5-4208-A90D-E57AC2C04514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581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6872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1032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84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02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03072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12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43150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67561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076C22-FD7D-455E-9AD8-BA9E288664CA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5/23/2017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A53882-7A02-4E3E-A614-40FAD531A28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673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b="0" dirty="0">
                <a:solidFill>
                  <a:srgbClr val="000090"/>
                </a:solidFill>
                <a:latin typeface="Calibri"/>
                <a:cs typeface="Calibri"/>
              </a:rPr>
              <a:t>Two scenarios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8077200" cy="4114800"/>
          </a:xfrm>
        </p:spPr>
        <p:txBody>
          <a:bodyPr/>
          <a:lstStyle/>
          <a:p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Current conditions </a:t>
            </a:r>
            <a:r>
              <a:rPr lang="en-US" b="0" dirty="0">
                <a:latin typeface="Calibri"/>
                <a:cs typeface="Calibri"/>
              </a:rPr>
              <a:t>for crops, non-agricultural vegetation, cattle, and hogs</a:t>
            </a:r>
          </a:p>
          <a:p>
            <a:r>
              <a:rPr lang="en-US" b="0" dirty="0">
                <a:solidFill>
                  <a:srgbClr val="FF0000"/>
                </a:solidFill>
                <a:latin typeface="Calibri"/>
                <a:cs typeface="Calibri"/>
              </a:rPr>
              <a:t>Alternative conditions </a:t>
            </a:r>
            <a:r>
              <a:rPr lang="en-US" b="0" dirty="0">
                <a:latin typeface="Calibri"/>
                <a:cs typeface="Calibri"/>
              </a:rPr>
              <a:t>comprising more land in oat, </a:t>
            </a:r>
            <a:r>
              <a:rPr lang="en-US" b="0" dirty="0" smtClean="0">
                <a:latin typeface="Calibri"/>
                <a:cs typeface="Calibri"/>
              </a:rPr>
              <a:t>forages, </a:t>
            </a:r>
            <a:r>
              <a:rPr lang="en-US" b="0" dirty="0">
                <a:latin typeface="Calibri"/>
                <a:cs typeface="Calibri"/>
              </a:rPr>
              <a:t>riparian buffers and eco-</a:t>
            </a:r>
            <a:r>
              <a:rPr lang="en-US" b="0" dirty="0" smtClean="0">
                <a:latin typeface="Calibri"/>
                <a:cs typeface="Calibri"/>
              </a:rPr>
              <a:t>reserves; </a:t>
            </a:r>
            <a:r>
              <a:rPr lang="en-US" b="0" dirty="0">
                <a:latin typeface="Calibri"/>
                <a:cs typeface="Calibri"/>
              </a:rPr>
              <a:t>decreased land in corn and soybean; </a:t>
            </a:r>
            <a:r>
              <a:rPr lang="en-US" b="0" u="sng" dirty="0">
                <a:latin typeface="Calibri"/>
                <a:cs typeface="Calibri"/>
              </a:rPr>
              <a:t>increased</a:t>
            </a:r>
            <a:r>
              <a:rPr lang="en-US" b="0" dirty="0">
                <a:latin typeface="Calibri"/>
                <a:cs typeface="Calibri"/>
              </a:rPr>
              <a:t> cattle (1.5x) and hogs (8x); no synthetic N fertilizer</a:t>
            </a:r>
          </a:p>
        </p:txBody>
      </p:sp>
      <p:pic>
        <p:nvPicPr>
          <p:cNvPr id="4" name="Picture 3" descr="C:\Users\smetcalf\Desktop\Desktop\Desktop\Desktop\Desktop\NewISUEOwordmarks\ISUEO_eps\ISUEO_RedBarNoBleed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5943600"/>
            <a:ext cx="9144000" cy="914400"/>
          </a:xfrm>
          <a:prstGeom prst="rect">
            <a:avLst/>
          </a:prstGeom>
          <a:noFill/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78801" y="5943600"/>
            <a:ext cx="3865199" cy="9144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9820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</Words>
  <Application>Microsoft Office PowerPoint</Application>
  <PresentationFormat>On-screen Show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Two scenarios</vt:lpstr>
    </vt:vector>
  </TitlesOfParts>
  <Company>University of Minnesota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Two scenarios</dc:title>
  <dc:creator>Sadie Schroeder</dc:creator>
  <cp:lastModifiedBy>Jane G Jewett</cp:lastModifiedBy>
  <cp:revision>2</cp:revision>
  <dcterms:created xsi:type="dcterms:W3CDTF">2017-03-21T18:18:56Z</dcterms:created>
  <dcterms:modified xsi:type="dcterms:W3CDTF">2017-05-23T16:46:55Z</dcterms:modified>
</cp:coreProperties>
</file>