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67FA2-9A60-4AEE-BBEC-2A3930D4B7D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49F0-1BDE-4124-904B-8E49775E6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9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5538" y="688975"/>
            <a:ext cx="4594225" cy="3446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Assumes 35% N available and $0.45</a:t>
            </a:r>
            <a:r>
              <a:rPr lang="en-US" baseline="0" dirty="0" smtClean="0"/>
              <a:t> for N    $0.55 for P2O5   and   $0.45 for K2O     hauling costs of $5/ton for dry and $0.015/gal for liquid.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44CD2-8B06-4258-B72C-4765C4CC46E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67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74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9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1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8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16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70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4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1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71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8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995" y="76260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Total Manure Nutrient </a:t>
            </a:r>
            <a:r>
              <a:rPr lang="en-US" sz="2800" b="1" dirty="0" smtClean="0">
                <a:solidFill>
                  <a:srgbClr val="002060"/>
                </a:solidFill>
              </a:rPr>
              <a:t>Value Per </a:t>
            </a:r>
            <a:r>
              <a:rPr lang="en-US" sz="2800" b="1" dirty="0">
                <a:solidFill>
                  <a:srgbClr val="002060"/>
                </a:solidFill>
              </a:rPr>
              <a:t>Space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(Iowa State University Feedlot Manual)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247907" y="1737987"/>
          <a:ext cx="6629399" cy="3480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65860">
                <a:tc>
                  <a:txBody>
                    <a:bodyPr/>
                    <a:lstStyle/>
                    <a:p>
                      <a:pPr algn="ctr"/>
                      <a:endParaRPr lang="en-US" sz="2400" b="1" baseline="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Volume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Total Value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Hauling</a:t>
                      </a:r>
                      <a:r>
                        <a:rPr lang="en-US" sz="2400" b="1" baseline="0" dirty="0" smtClean="0"/>
                        <a:t> Cost</a:t>
                      </a:r>
                      <a:endParaRPr lang="en-US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Net per</a:t>
                      </a:r>
                      <a:r>
                        <a:rPr lang="en-US" sz="2400" baseline="0" dirty="0" smtClean="0"/>
                        <a:t> Yr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Open Lot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 tons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$35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$15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$20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306"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/>
                        <a:t>Deep Bed</a:t>
                      </a:r>
                      <a:endParaRPr lang="en-US" sz="24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 tons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$76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$25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$51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3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Deep</a:t>
                      </a:r>
                      <a:r>
                        <a:rPr lang="en-US" sz="2400" b="1" baseline="0" dirty="0" smtClean="0"/>
                        <a:t> Pit</a:t>
                      </a:r>
                      <a:endParaRPr lang="en-US" sz="2400" b="1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2500 gal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$91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$38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$53</a:t>
                      </a:r>
                      <a:endParaRPr lang="en-US" sz="2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FE1C2-E007-4CF6-B834-2C71323C7C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01" y="5943600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6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Total Manure Nutrient Value Per Space (Iowa State University Feedlot Manual)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Manure Nutrient Value Per Space (Iowa State University Feedlot Manual)</dc:title>
  <dc:creator>Sadie Schroeder</dc:creator>
  <cp:lastModifiedBy>Jane G Jewett</cp:lastModifiedBy>
  <cp:revision>2</cp:revision>
  <dcterms:created xsi:type="dcterms:W3CDTF">2017-03-21T16:47:56Z</dcterms:created>
  <dcterms:modified xsi:type="dcterms:W3CDTF">2017-05-23T16:46:22Z</dcterms:modified>
</cp:coreProperties>
</file>