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7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7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4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1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5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5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50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1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2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8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6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Integrating livestock into cropping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Joe Sellers</a:t>
            </a:r>
          </a:p>
          <a:p>
            <a:r>
              <a:rPr lang="en-US" dirty="0" smtClean="0"/>
              <a:t>Duane and Jodi </a:t>
            </a:r>
            <a:r>
              <a:rPr lang="en-US" dirty="0" err="1" smtClean="0"/>
              <a:t>Steenhoek</a:t>
            </a:r>
            <a:endParaRPr lang="en-US" dirty="0"/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12192000" cy="9144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6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5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Integrating livestock into cropping systems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livestock into cropping systems</dc:title>
  <dc:creator>Jane G Jewett</dc:creator>
  <cp:lastModifiedBy>Jane G Jewett</cp:lastModifiedBy>
  <cp:revision>2</cp:revision>
  <dcterms:created xsi:type="dcterms:W3CDTF">2017-05-17T17:32:05Z</dcterms:created>
  <dcterms:modified xsi:type="dcterms:W3CDTF">2017-05-23T16:45:48Z</dcterms:modified>
</cp:coreProperties>
</file>