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4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5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9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4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3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2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4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8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Swine manure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Hog </a:t>
            </a:r>
            <a:r>
              <a:rPr lang="en-US" dirty="0"/>
              <a:t>finishing building </a:t>
            </a:r>
            <a:r>
              <a:rPr lang="en-US" dirty="0" smtClean="0"/>
              <a:t>- covered </a:t>
            </a:r>
            <a:r>
              <a:rPr lang="en-US" dirty="0"/>
              <a:t>nearly 180 acres of pasture with 2500 gallons per acre.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a product called More </a:t>
            </a:r>
            <a:r>
              <a:rPr lang="en-US" dirty="0" smtClean="0"/>
              <a:t>Than </a:t>
            </a:r>
            <a:r>
              <a:rPr lang="en-US" dirty="0"/>
              <a:t>Manure to  stabilize the nitrogen and </a:t>
            </a:r>
            <a:r>
              <a:rPr lang="en-US" dirty="0" smtClean="0"/>
              <a:t>phosphorus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manure from the cattle building is </a:t>
            </a:r>
            <a:r>
              <a:rPr lang="en-US" dirty="0" smtClean="0"/>
              <a:t>also spread </a:t>
            </a:r>
            <a:r>
              <a:rPr lang="en-US" dirty="0"/>
              <a:t>on crop ground and pasture</a:t>
            </a:r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1063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Swine manure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Swine manure</dc:title>
  <dc:creator>Sadie Schroeder</dc:creator>
  <cp:lastModifiedBy>Jane G Jewett</cp:lastModifiedBy>
  <cp:revision>2</cp:revision>
  <dcterms:created xsi:type="dcterms:W3CDTF">2017-03-21T17:53:53Z</dcterms:created>
  <dcterms:modified xsi:type="dcterms:W3CDTF">2017-05-23T16:45:05Z</dcterms:modified>
</cp:coreProperties>
</file>