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5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8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4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1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6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8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3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smetcalf\Desktop\Desktop\Desktop\Desktop\Desktop\NewISUEOwordmarks\ISUEO_eps\ISUEO_RedBarNoBle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801" y="5943600"/>
            <a:ext cx="386519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Jane G Jewett</cp:lastModifiedBy>
  <cp:revision>2</cp:revision>
  <dcterms:created xsi:type="dcterms:W3CDTF">2017-03-21T17:32:23Z</dcterms:created>
  <dcterms:modified xsi:type="dcterms:W3CDTF">2017-05-23T16:39:49Z</dcterms:modified>
</cp:coreProperties>
</file>