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9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7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0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7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6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3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6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Steenhoek</a:t>
            </a:r>
            <a:r>
              <a:rPr lang="en-US" sz="3600" dirty="0" smtClean="0"/>
              <a:t> Farms – Duane, Jodi, Sawyer, Sydney and Blair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4617" cy="4525963"/>
          </a:xfrm>
        </p:spPr>
      </p:pic>
      <p:pic>
        <p:nvPicPr>
          <p:cNvPr id="5" name="Picture 4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Steenhoek Farms – Duane, Jodi, Sawyer, Sydney and Blair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Steenhoek Farms – Duane, Jodi, Sawyer, Sydney and Blair</dc:title>
  <dc:creator>Sadie Schroeder</dc:creator>
  <cp:lastModifiedBy>Jane G Jewett</cp:lastModifiedBy>
  <cp:revision>2</cp:revision>
  <dcterms:created xsi:type="dcterms:W3CDTF">2017-03-21T17:28:56Z</dcterms:created>
  <dcterms:modified xsi:type="dcterms:W3CDTF">2017-05-23T16:39:13Z</dcterms:modified>
</cp:coreProperties>
</file>