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1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0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8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7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4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3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0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7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3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9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7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Rotate pastures, fertilize with manure – nearly double stocking rate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1"/>
            <a:ext cx="6034617" cy="4267200"/>
          </a:xfrm>
        </p:spPr>
      </p:pic>
      <p:pic>
        <p:nvPicPr>
          <p:cNvPr id="5" name="Picture 3" descr="C:\Users\smetcalf\Desktop\Desktop\Desktop\Desktop\Desktop\NewISUEOwordmarks\ISUEO_eps\ISUEO_RedBarNoBle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801" y="5943600"/>
            <a:ext cx="386519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Rotate pastures, fertilize with manure – nearly double stocking rate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Rotate pastures, fertilize with manure – nearly double stocking rate</dc:title>
  <dc:creator>Sadie Schroeder</dc:creator>
  <cp:lastModifiedBy>Jane G Jewett</cp:lastModifiedBy>
  <cp:revision>2</cp:revision>
  <dcterms:created xsi:type="dcterms:W3CDTF">2017-03-21T17:34:51Z</dcterms:created>
  <dcterms:modified xsi:type="dcterms:W3CDTF">2017-05-23T16:37:27Z</dcterms:modified>
</cp:coreProperties>
</file>