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53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96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067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21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83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67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5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33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92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85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06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07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10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Productive crop fields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1"/>
            <a:ext cx="6034617" cy="4267200"/>
          </a:xfrm>
        </p:spPr>
      </p:pic>
      <p:pic>
        <p:nvPicPr>
          <p:cNvPr id="5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8801" y="5950974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81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Productive crop fields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Productive crop fields</dc:title>
  <dc:creator>Sadie Schroeder</dc:creator>
  <cp:lastModifiedBy>Jane G Jewett</cp:lastModifiedBy>
  <cp:revision>2</cp:revision>
  <dcterms:created xsi:type="dcterms:W3CDTF">2017-03-21T17:53:05Z</dcterms:created>
  <dcterms:modified xsi:type="dcterms:W3CDTF">2017-05-23T16:35:33Z</dcterms:modified>
</cp:coreProperties>
</file>