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20CF1-0E87-4B2B-AB11-A20F36F42CF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DD132-97BF-4AE2-87F4-C37D0D07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2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EA364-B22A-4E1D-9C1A-A74A356ABBD0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89025" y="679450"/>
            <a:ext cx="4533900" cy="34004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4522" y="4306021"/>
            <a:ext cx="4919870" cy="407938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7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20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0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393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82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22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6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241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99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7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06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64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64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609600" y="76200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Predicted soil erosion, via WEPP model, </a:t>
            </a:r>
            <a:r>
              <a:rPr lang="en-US" sz="2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000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(A) and alternative (B) land uses in western </a:t>
            </a:r>
            <a:r>
              <a:rPr lang="en-US" sz="20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Iowa (“</a:t>
            </a:r>
            <a:r>
              <a:rPr lang="en-US" sz="2000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T” &lt; 11.3 Mg ha</a:t>
            </a:r>
            <a:r>
              <a:rPr lang="en-US" sz="2000" baseline="30000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sz="2000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yr</a:t>
            </a:r>
            <a:r>
              <a:rPr lang="en-US" sz="2000" baseline="30000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sz="2000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3" name="Picture 2" descr="Fig5_SoilLoss comparison.tif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399" y="1266137"/>
            <a:ext cx="6553201" cy="4653434"/>
          </a:xfrm>
          <a:prstGeom prst="rect">
            <a:avLst/>
          </a:prstGeom>
        </p:spPr>
      </p:pic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880532" y="794279"/>
            <a:ext cx="7687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Burkart</a:t>
            </a:r>
            <a:r>
              <a:rPr lang="en-US" sz="1200" dirty="0"/>
              <a:t>, M., D. James, M. </a:t>
            </a:r>
            <a:r>
              <a:rPr lang="en-US" sz="1200" dirty="0" err="1"/>
              <a:t>Liebman</a:t>
            </a:r>
            <a:r>
              <a:rPr lang="en-US" sz="1200" dirty="0"/>
              <a:t>, and C. </a:t>
            </a:r>
            <a:r>
              <a:rPr lang="en-US" sz="1200" dirty="0" err="1"/>
              <a:t>Herndl</a:t>
            </a:r>
            <a:r>
              <a:rPr lang="en-US" sz="1200" dirty="0"/>
              <a:t> (2005), Impacts of integrated crop-livestock systems on nitrogen dynamics and soil erosion in western Iowa watersheds, J. </a:t>
            </a:r>
            <a:r>
              <a:rPr lang="en-US" sz="1200" dirty="0" err="1"/>
              <a:t>Geophys</a:t>
            </a:r>
            <a:r>
              <a:rPr lang="en-US" sz="1200" dirty="0"/>
              <a:t>. Res., 110, G01009, doi:10.1029/2004JG000008.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1595" y="5958218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29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80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Jane G Jewett</cp:lastModifiedBy>
  <cp:revision>3</cp:revision>
  <dcterms:created xsi:type="dcterms:W3CDTF">2017-03-21T18:31:18Z</dcterms:created>
  <dcterms:modified xsi:type="dcterms:W3CDTF">2017-05-23T16:34:57Z</dcterms:modified>
</cp:coreProperties>
</file>