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3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8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6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9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4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6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9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1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to graze or harvest cover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balance agronomy and livestock nutrition goals</a:t>
            </a:r>
          </a:p>
          <a:p>
            <a:pPr lvl="1"/>
            <a:endParaRPr lang="en-US" dirty="0"/>
          </a:p>
          <a:p>
            <a:r>
              <a:rPr lang="en-US" dirty="0" smtClean="0"/>
              <a:t>Most likely to get yields in spring on late summer/early fall cereal grains</a:t>
            </a:r>
          </a:p>
          <a:p>
            <a:endParaRPr lang="en-US" dirty="0"/>
          </a:p>
          <a:p>
            <a:r>
              <a:rPr lang="en-US" dirty="0" smtClean="0"/>
              <a:t>Insurance, soil, agronomic and livestock interactions with harvest/grazing dates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60806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Potential to graze or harvest cover crops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to graze or harvest cover crops</dc:title>
  <dc:creator>Sadie Schroeder</dc:creator>
  <cp:lastModifiedBy>Jane G Jewett</cp:lastModifiedBy>
  <cp:revision>2</cp:revision>
  <dcterms:created xsi:type="dcterms:W3CDTF">2017-03-21T17:05:54Z</dcterms:created>
  <dcterms:modified xsi:type="dcterms:W3CDTF">2017-05-23T16:33:44Z</dcterms:modified>
</cp:coreProperties>
</file>