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sellers\Documents\gerrish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9114416253528E-2"/>
          <c:y val="0.1230337984067781"/>
          <c:w val="0.89024557694177109"/>
          <c:h val="0.72742920292858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Sheet1!$S$146</c:f>
              <c:strCache>
                <c:ptCount val="1"/>
                <c:pt idx="0">
                  <c:v>Average example field soil loss</c:v>
                </c:pt>
              </c:strCache>
            </c:strRef>
          </c:tx>
          <c:invertIfNegative val="0"/>
          <c:cat>
            <c:strRef>
              <c:f>Sheet1!$R$147:$R$149</c:f>
              <c:strCache>
                <c:ptCount val="3"/>
                <c:pt idx="0">
                  <c:v>Pasture</c:v>
                </c:pt>
                <c:pt idx="1">
                  <c:v>No Till corn/soybeans</c:v>
                </c:pt>
                <c:pt idx="2">
                  <c:v>Concervation till, corn/soybeans</c:v>
                </c:pt>
              </c:strCache>
            </c:strRef>
          </c:cat>
          <c:val>
            <c:numRef>
              <c:f>Sheet1!$S$147:$S$149</c:f>
              <c:numCache>
                <c:formatCode>General</c:formatCode>
                <c:ptCount val="3"/>
                <c:pt idx="0">
                  <c:v>0.41</c:v>
                </c:pt>
                <c:pt idx="1">
                  <c:v>5.85</c:v>
                </c:pt>
                <c:pt idx="2">
                  <c:v>17.25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A-452F-81DF-B91B148A7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00864"/>
        <c:axId val="84502784"/>
      </c:barChart>
      <c:catAx>
        <c:axId val="845008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Land Management System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1792505103528732"/>
              <c:y val="0.9441944444444444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84502784"/>
        <c:crosses val="autoZero"/>
        <c:auto val="1"/>
        <c:lblAlgn val="ctr"/>
        <c:lblOffset val="100"/>
        <c:noMultiLvlLbl val="0"/>
      </c:catAx>
      <c:valAx>
        <c:axId val="84502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Soil</a:t>
                </a:r>
                <a:r>
                  <a:rPr lang="en-US" sz="1400" baseline="0" dirty="0" smtClean="0"/>
                  <a:t> loss, t</a:t>
                </a:r>
                <a:r>
                  <a:rPr lang="en-US" sz="1400" dirty="0" smtClean="0"/>
                  <a:t>ons/acre/year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4.6296296296296294E-3"/>
              <c:y val="0.292099300087489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500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0.19444</cdr:x>
      <cdr:y>0.86667</cdr:y>
    </cdr:from>
    <cdr:to>
      <cdr:x>0.28704</cdr:x>
      <cdr:y>0.93684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962400"/>
          <a:ext cx="762000" cy="320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Pasture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0.43519</cdr:x>
      <cdr:y>0.86667</cdr:y>
    </cdr:from>
    <cdr:to>
      <cdr:x>0.64815</cdr:x>
      <cdr:y>0.93684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81400" y="3962400"/>
          <a:ext cx="1752600" cy="320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No till corn/soybeans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0.72222</cdr:x>
      <cdr:y>0.91228</cdr:y>
    </cdr:from>
    <cdr:to>
      <cdr:x>0.96193</cdr:x>
      <cdr:y>0.96491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43600" y="3962400"/>
          <a:ext cx="197273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0.75926</cdr:x>
      <cdr:y>0.85</cdr:y>
    </cdr:from>
    <cdr:to>
      <cdr:x>0.94444</cdr:x>
      <cdr:y>0.96491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248400" y="3886200"/>
          <a:ext cx="1524000" cy="525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Conservation till corn/soybeans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4CD4-8B9C-455E-9A8F-C928F57DB1EF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7C702-3470-4A13-A5F9-58E09982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Soil erosion losses </a:t>
            </a:r>
            <a:r>
              <a:rPr lang="en-US" dirty="0" smtClean="0"/>
              <a:t>are 70-95%</a:t>
            </a:r>
            <a:r>
              <a:rPr lang="en-US" baseline="0" dirty="0" smtClean="0"/>
              <a:t> less with forage production.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4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4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5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9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7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3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4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9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>
            <a:noAutofit/>
          </a:bodyPr>
          <a:lstStyle/>
          <a:p>
            <a:r>
              <a:rPr lang="en-US" sz="3200" dirty="0" smtClean="0"/>
              <a:t>Nothing compares to well managed </a:t>
            </a:r>
            <a:r>
              <a:rPr lang="en-US" sz="3200" dirty="0"/>
              <a:t>pasture(RUSLE2)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513923"/>
              </p:ext>
            </p:extLst>
          </p:nvPr>
        </p:nvGraphicFramePr>
        <p:xfrm>
          <a:off x="457200" y="1143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801" y="595589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Nothing compares to well managed pasture(RUSLE2)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compares to well managed pasture(RUSLE2)</dc:title>
  <dc:creator>Sadie Schroeder</dc:creator>
  <cp:lastModifiedBy>Jane G Jewett</cp:lastModifiedBy>
  <cp:revision>2</cp:revision>
  <dcterms:created xsi:type="dcterms:W3CDTF">2017-03-21T16:29:23Z</dcterms:created>
  <dcterms:modified xsi:type="dcterms:W3CDTF">2017-05-23T16:31:24Z</dcterms:modified>
</cp:coreProperties>
</file>