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7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05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0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0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1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7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2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8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Northwest corner of Lucas county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iversified </a:t>
            </a:r>
            <a:r>
              <a:rPr lang="en-US" dirty="0"/>
              <a:t>family </a:t>
            </a:r>
            <a:r>
              <a:rPr lang="en-US" dirty="0" smtClean="0"/>
              <a:t>farm (by any definition!)</a:t>
            </a:r>
          </a:p>
          <a:p>
            <a:pPr lvl="1"/>
            <a:r>
              <a:rPr lang="en-US" dirty="0" smtClean="0"/>
              <a:t>425 </a:t>
            </a:r>
            <a:r>
              <a:rPr lang="en-US" dirty="0"/>
              <a:t>cow-calf pairs, split between spring and fall calving </a:t>
            </a:r>
            <a:r>
              <a:rPr lang="en-US" dirty="0" smtClean="0"/>
              <a:t>cows </a:t>
            </a:r>
          </a:p>
          <a:p>
            <a:pPr lvl="1"/>
            <a:r>
              <a:rPr lang="en-US" dirty="0" smtClean="0"/>
              <a:t>Finish </a:t>
            </a:r>
            <a:r>
              <a:rPr lang="en-US" dirty="0"/>
              <a:t>half of those calves out and </a:t>
            </a:r>
            <a:r>
              <a:rPr lang="en-US" dirty="0" smtClean="0"/>
              <a:t>buy another </a:t>
            </a:r>
            <a:r>
              <a:rPr lang="en-US" dirty="0"/>
              <a:t>100 </a:t>
            </a:r>
            <a:r>
              <a:rPr lang="en-US" dirty="0" smtClean="0"/>
              <a:t>steers </a:t>
            </a:r>
            <a:r>
              <a:rPr lang="en-US" dirty="0"/>
              <a:t>each year to feed </a:t>
            </a:r>
          </a:p>
          <a:p>
            <a:pPr lvl="1"/>
            <a:r>
              <a:rPr lang="en-US" dirty="0" smtClean="0"/>
              <a:t>900 </a:t>
            </a:r>
            <a:r>
              <a:rPr lang="en-US" dirty="0"/>
              <a:t>acres of corn, soybeans and </a:t>
            </a:r>
            <a:r>
              <a:rPr lang="en-US" dirty="0" smtClean="0"/>
              <a:t>oats</a:t>
            </a:r>
          </a:p>
          <a:p>
            <a:pPr lvl="1"/>
            <a:r>
              <a:rPr lang="en-US" dirty="0" smtClean="0"/>
              <a:t>Nearly </a:t>
            </a:r>
            <a:r>
              <a:rPr lang="en-US" dirty="0"/>
              <a:t>600 acres of </a:t>
            </a:r>
            <a:r>
              <a:rPr lang="en-US" dirty="0" smtClean="0"/>
              <a:t>hay</a:t>
            </a:r>
          </a:p>
          <a:p>
            <a:pPr lvl="1"/>
            <a:r>
              <a:rPr lang="en-US" dirty="0" smtClean="0"/>
              <a:t>Custom </a:t>
            </a:r>
            <a:r>
              <a:rPr lang="en-US" dirty="0"/>
              <a:t>feed breeding gilts for a family from </a:t>
            </a:r>
            <a:r>
              <a:rPr lang="en-US" dirty="0" smtClean="0"/>
              <a:t>Minnesota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846" y="5946058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Northwest corner of Lucas county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Northwest corner of Lucas county</dc:title>
  <dc:creator>Sadie Schroeder</dc:creator>
  <cp:lastModifiedBy>Jane G Jewett</cp:lastModifiedBy>
  <cp:revision>2</cp:revision>
  <dcterms:created xsi:type="dcterms:W3CDTF">2017-03-21T17:30:34Z</dcterms:created>
  <dcterms:modified xsi:type="dcterms:W3CDTF">2017-05-23T16:30:41Z</dcterms:modified>
</cp:coreProperties>
</file>