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2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4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34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6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4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11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3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7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4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4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88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3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 with Leopold Center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Sustainably growing Iowa’s beef herds: Evaluating systems that provide economic opportunities while protecting soil and water </a:t>
            </a:r>
            <a:r>
              <a:rPr lang="en-US" sz="2400" dirty="0" smtClean="0"/>
              <a:t>resources</a:t>
            </a:r>
          </a:p>
          <a:p>
            <a:r>
              <a:rPr lang="en-US" sz="2400" dirty="0" smtClean="0"/>
              <a:t>Limited grazing, traditional and extended grazing systems</a:t>
            </a:r>
          </a:p>
          <a:p>
            <a:r>
              <a:rPr lang="en-US" sz="2400" dirty="0"/>
              <a:t>Using benchmark data, </a:t>
            </a:r>
            <a:r>
              <a:rPr lang="en-US" sz="2400" dirty="0" smtClean="0"/>
              <a:t>we </a:t>
            </a:r>
            <a:r>
              <a:rPr lang="en-US" sz="2400" dirty="0"/>
              <a:t>will analyze the environmental and economic sustainability of each model as well as the risk-bearing ability of each system. They will create case studies of practices for successful operations in each system for educational materials and a production manual for Iowa cow-calf producers. </a:t>
            </a:r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New project with Leopold Center -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project with Leopold Center -</dc:title>
  <dc:creator>Sadie Schroeder</dc:creator>
  <cp:lastModifiedBy>Jane G Jewett</cp:lastModifiedBy>
  <cp:revision>2</cp:revision>
  <dcterms:created xsi:type="dcterms:W3CDTF">2017-03-21T17:10:50Z</dcterms:created>
  <dcterms:modified xsi:type="dcterms:W3CDTF">2017-05-23T16:29:58Z</dcterms:modified>
</cp:coreProperties>
</file>