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04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70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67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27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5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7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2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89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86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5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2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3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Iowa producers looking for different cow-calf management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Extended grazing </a:t>
            </a:r>
          </a:p>
          <a:p>
            <a:endParaRPr lang="en-US" dirty="0"/>
          </a:p>
          <a:p>
            <a:r>
              <a:rPr lang="en-US" dirty="0" smtClean="0"/>
              <a:t>Traditional 50/50 hay and graze</a:t>
            </a:r>
          </a:p>
          <a:p>
            <a:endParaRPr lang="en-US" dirty="0"/>
          </a:p>
          <a:p>
            <a:r>
              <a:rPr lang="en-US" dirty="0" smtClean="0"/>
              <a:t>Limited grazing or </a:t>
            </a:r>
            <a:r>
              <a:rPr lang="en-US" dirty="0" err="1" smtClean="0"/>
              <a:t>drylot</a:t>
            </a:r>
            <a:r>
              <a:rPr lang="en-US" dirty="0" smtClean="0"/>
              <a:t>/confinement</a:t>
            </a:r>
          </a:p>
          <a:p>
            <a:endParaRPr lang="en-US" dirty="0"/>
          </a:p>
          <a:p>
            <a:r>
              <a:rPr lang="en-US" dirty="0" smtClean="0"/>
              <a:t>New Leopold Cow Systems project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1595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9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Iowa producers looking for different cow-calf management systems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producers looking for different cow-calf management systems</dc:title>
  <dc:creator>Sadie Schroeder</dc:creator>
  <cp:lastModifiedBy>Jane G Jewett</cp:lastModifiedBy>
  <cp:revision>2</cp:revision>
  <dcterms:created xsi:type="dcterms:W3CDTF">2017-03-21T17:08:47Z</dcterms:created>
  <dcterms:modified xsi:type="dcterms:W3CDTF">2017-05-23T16:25:22Z</dcterms:modified>
</cp:coreProperties>
</file>