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66022649946535"/>
          <c:y val="3.3643999045573851E-2"/>
          <c:w val="0.80863359094002141"/>
          <c:h val="0.87214387974230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[gerrishcharts.xlsx]Sheet1!$B$21:$B$22</c:f>
              <c:strCache>
                <c:ptCount val="1"/>
                <c:pt idx="0">
                  <c:v>Year 1997</c:v>
                </c:pt>
              </c:strCache>
            </c:strRef>
          </c:tx>
          <c:invertIfNegative val="0"/>
          <c:cat>
            <c:strRef>
              <c:f>[gerrishcharts.xlsx]Sheet1!$A$23</c:f>
              <c:strCache>
                <c:ptCount val="1"/>
                <c:pt idx="0">
                  <c:v>Iowa Beef Cows</c:v>
                </c:pt>
              </c:strCache>
            </c:strRef>
          </c:cat>
          <c:val>
            <c:numRef>
              <c:f>[gerrishcharts.xlsx]Sheet1!$B$23</c:f>
              <c:numCache>
                <c:formatCode>General</c:formatCode>
                <c:ptCount val="1"/>
                <c:pt idx="0">
                  <c:v>1029172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1-4D58-BF60-93ACFB7493FA}"/>
            </c:ext>
          </c:extLst>
        </c:ser>
        <c:ser>
          <c:idx val="1"/>
          <c:order val="1"/>
          <c:tx>
            <c:strRef>
              <c:f>[gerrishcharts.xlsx]Sheet1!$C$21:$C$22</c:f>
              <c:strCache>
                <c:ptCount val="1"/>
                <c:pt idx="0">
                  <c:v>Year 2002</c:v>
                </c:pt>
              </c:strCache>
            </c:strRef>
          </c:tx>
          <c:invertIfNegative val="0"/>
          <c:cat>
            <c:strRef>
              <c:f>[gerrishcharts.xlsx]Sheet1!$A$23</c:f>
              <c:strCache>
                <c:ptCount val="1"/>
                <c:pt idx="0">
                  <c:v>Iowa Beef Cows</c:v>
                </c:pt>
              </c:strCache>
            </c:strRef>
          </c:cat>
          <c:val>
            <c:numRef>
              <c:f>[gerrishcharts.xlsx]Sheet1!$C$23</c:f>
              <c:numCache>
                <c:formatCode>General</c:formatCode>
                <c:ptCount val="1"/>
                <c:pt idx="0">
                  <c:v>987670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91-4D58-BF60-93ACFB7493FA}"/>
            </c:ext>
          </c:extLst>
        </c:ser>
        <c:ser>
          <c:idx val="2"/>
          <c:order val="2"/>
          <c:tx>
            <c:strRef>
              <c:f>[gerrishcharts.xlsx]Sheet1!$D$21:$D$22</c:f>
              <c:strCache>
                <c:ptCount val="1"/>
                <c:pt idx="0">
                  <c:v>Year 2007</c:v>
                </c:pt>
              </c:strCache>
            </c:strRef>
          </c:tx>
          <c:invertIfNegative val="0"/>
          <c:cat>
            <c:strRef>
              <c:f>[gerrishcharts.xlsx]Sheet1!$A$23</c:f>
              <c:strCache>
                <c:ptCount val="1"/>
                <c:pt idx="0">
                  <c:v>Iowa Beef Cows</c:v>
                </c:pt>
              </c:strCache>
            </c:strRef>
          </c:cat>
          <c:val>
            <c:numRef>
              <c:f>[gerrishcharts.xlsx]Sheet1!$D$23</c:f>
              <c:numCache>
                <c:formatCode>General</c:formatCode>
                <c:ptCount val="1"/>
                <c:pt idx="0">
                  <c:v>904100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91-4D58-BF60-93ACFB7493FA}"/>
            </c:ext>
          </c:extLst>
        </c:ser>
        <c:ser>
          <c:idx val="3"/>
          <c:order val="3"/>
          <c:tx>
            <c:strRef>
              <c:f>[gerrishcharts.xlsx]Sheet1!$E$21:$E$22</c:f>
              <c:strCache>
                <c:ptCount val="1"/>
                <c:pt idx="0">
                  <c:v>Year 2012</c:v>
                </c:pt>
              </c:strCache>
            </c:strRef>
          </c:tx>
          <c:invertIfNegative val="0"/>
          <c:cat>
            <c:strRef>
              <c:f>[gerrishcharts.xlsx]Sheet1!$A$23</c:f>
              <c:strCache>
                <c:ptCount val="1"/>
                <c:pt idx="0">
                  <c:v>Iowa Beef Cows</c:v>
                </c:pt>
              </c:strCache>
            </c:strRef>
          </c:cat>
          <c:val>
            <c:numRef>
              <c:f>[gerrishcharts.xlsx]Sheet1!$E$23</c:f>
              <c:numCache>
                <c:formatCode>General</c:formatCode>
                <c:ptCount val="1"/>
                <c:pt idx="0">
                  <c:v>885568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1-4D58-BF60-93ACFB749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49536"/>
        <c:axId val="76851456"/>
      </c:barChart>
      <c:catAx>
        <c:axId val="768495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Years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6851456"/>
        <c:crosses val="autoZero"/>
        <c:auto val="1"/>
        <c:lblAlgn val="ctr"/>
        <c:lblOffset val="100"/>
        <c:noMultiLvlLbl val="0"/>
      </c:catAx>
      <c:valAx>
        <c:axId val="76851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Number</a:t>
                </a:r>
                <a:r>
                  <a:rPr lang="en-US" sz="1400" baseline="0" dirty="0" smtClean="0"/>
                  <a:t> of head of cattle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849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0.23148</cdr:x>
      <cdr:y>0.01818</cdr:y>
    </cdr:from>
    <cdr:to>
      <cdr:x>0.33333</cdr:x>
      <cdr:y>0.09091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00" y="76199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0.40741</cdr:x>
      <cdr:y>0.14545</cdr:y>
    </cdr:from>
    <cdr:to>
      <cdr:x>0.48148</cdr:x>
      <cdr:y>0.21818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2800" y="6095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2002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0.25926</cdr:x>
      <cdr:y>0.03636</cdr:y>
    </cdr:from>
    <cdr:to>
      <cdr:x>0.33333</cdr:x>
      <cdr:y>0.10909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3600" y="1523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1997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0.56481</cdr:x>
      <cdr:y>0.45455</cdr:y>
    </cdr:from>
    <cdr:to>
      <cdr:x>0.63889</cdr:x>
      <cdr:y>0.52727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8200" y="19049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2007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0.7037</cdr:x>
      <cdr:y>0.54545</cdr:y>
    </cdr:from>
    <cdr:to>
      <cdr:x>0.77778</cdr:x>
      <cdr:y>0.61818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91200" y="2285999"/>
          <a:ext cx="609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2012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CFD1C-9F68-40C3-8495-3F03BA0F57C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8A72D-57BC-4A04-B3E6-EBEE1A4A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6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beef cow herd in Iowa has decreased</a:t>
            </a:r>
            <a:r>
              <a:rPr lang="en-US" baseline="0" dirty="0" smtClean="0"/>
              <a:t> over the years, along with the US herd.  Beef cow numbers Jan 1 2014 were the same as the 2012 herd of 885,000.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DB43C-7C7A-4FE9-AB8B-88762EE8CA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5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5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3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3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9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6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9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8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9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1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9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5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Iowa Beef Cow </a:t>
            </a:r>
            <a:r>
              <a:rPr lang="en-US" dirty="0"/>
              <a:t>Herd</a:t>
            </a:r>
            <a:br>
              <a:rPr lang="en-US" dirty="0"/>
            </a:br>
            <a:r>
              <a:rPr lang="en-US" dirty="0"/>
              <a:t>(Number of Cows, USDA Census)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22122"/>
              </p:ext>
            </p:extLst>
          </p:nvPr>
        </p:nvGraphicFramePr>
        <p:xfrm>
          <a:off x="457200" y="1600201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Iowa Beef Cow Herd (Number of Cows, USDA Census)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Beef Cow Herd (Number of Cows, USDA Census)</dc:title>
  <dc:creator>Sadie Schroeder</dc:creator>
  <cp:lastModifiedBy>Jane G Jewett</cp:lastModifiedBy>
  <cp:revision>2</cp:revision>
  <dcterms:created xsi:type="dcterms:W3CDTF">2017-03-21T16:08:20Z</dcterms:created>
  <dcterms:modified xsi:type="dcterms:W3CDTF">2017-05-23T16:24:45Z</dcterms:modified>
</cp:coreProperties>
</file>