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F6D5-F329-4052-A85E-9862473B314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A0AC7-89E1-4A00-997C-69B64D1A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Survival of the</a:t>
            </a:r>
            <a:r>
              <a:rPr lang="en-US" baseline="0" dirty="0" smtClean="0"/>
              <a:t> fittest is not a management strategy.  Many types of cattle can fit a grazing system. Try to mix working with nature to optimize grass production, with good cattle technologies we know will 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6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4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8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5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3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9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3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8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ISU Extension and Outreach Land Use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Look at productivity, soil erosion potential and economics of land use choices</a:t>
            </a:r>
          </a:p>
          <a:p>
            <a:endParaRPr lang="en-US" sz="2400" dirty="0" smtClean="0"/>
          </a:p>
          <a:p>
            <a:r>
              <a:rPr lang="en-US" sz="2400" dirty="0" smtClean="0"/>
              <a:t>Crop and livestock land use analyzer</a:t>
            </a:r>
          </a:p>
          <a:p>
            <a:pPr lvl="1"/>
            <a:r>
              <a:rPr lang="en-US" sz="2400" dirty="0"/>
              <a:t>http://www.extension.iastate.edu/agdm/wholefarm/html/c1-15.html</a:t>
            </a:r>
          </a:p>
          <a:p>
            <a:pPr lvl="1"/>
            <a:r>
              <a:rPr lang="en-US" sz="2400" dirty="0" smtClean="0"/>
              <a:t>Land owners from other states can use the budget portions by entering their own yields, costs, etc.</a:t>
            </a:r>
            <a:endParaRPr lang="en-US" sz="2400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ISU Extension and Outreach Land Use Analyzer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Extension and Outreach Land Use Analyzer</dc:title>
  <dc:creator>Sadie Schroeder</dc:creator>
  <cp:lastModifiedBy>Jane G Jewett</cp:lastModifiedBy>
  <cp:revision>2</cp:revision>
  <dcterms:created xsi:type="dcterms:W3CDTF">2017-03-21T16:36:59Z</dcterms:created>
  <dcterms:modified xsi:type="dcterms:W3CDTF">2017-05-23T16:26:00Z</dcterms:modified>
</cp:coreProperties>
</file>