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5BC23-7F81-429C-B3B5-CE46B7706B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6D490-7649-4EFA-A33D-E4948C2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7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32F82-3617-4CDE-8112-DF6071E9FD9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89025" y="679450"/>
            <a:ext cx="4533900" cy="34004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522" y="4306021"/>
            <a:ext cx="4919870" cy="40793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8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9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2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6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9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8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4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8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8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6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4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7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0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2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Grp="1" noChangeAspect="1" noChangeArrowheads="1"/>
          </p:cNvPicPr>
          <p:nvPr>
            <p:ph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87463" y="5173663"/>
            <a:ext cx="24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28600" y="44450"/>
            <a:ext cx="86106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762000"/>
            <a:r>
              <a:rPr lang="en-US" sz="2800" dirty="0">
                <a:solidFill>
                  <a:prstClr val="black"/>
                </a:solidFill>
              </a:rPr>
              <a:t>How do </a:t>
            </a:r>
            <a:r>
              <a:rPr lang="en-US" sz="2800" dirty="0">
                <a:solidFill>
                  <a:srgbClr val="FF0000"/>
                </a:solidFill>
              </a:rPr>
              <a:t>diversified crop/livestock systems </a:t>
            </a:r>
            <a:r>
              <a:rPr lang="en-US" sz="2800" dirty="0">
                <a:solidFill>
                  <a:prstClr val="black"/>
                </a:solidFill>
              </a:rPr>
              <a:t>affect soil erosion and leachable nitrogen at a </a:t>
            </a:r>
            <a:r>
              <a:rPr lang="en-US" sz="2800" dirty="0">
                <a:solidFill>
                  <a:srgbClr val="FF0000"/>
                </a:solidFill>
              </a:rPr>
              <a:t>landscape scale</a:t>
            </a:r>
            <a:r>
              <a:rPr lang="en-US" sz="2800" dirty="0">
                <a:solidFill>
                  <a:prstClr val="black"/>
                </a:solidFill>
              </a:rPr>
              <a:t>?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74663" y="5454650"/>
            <a:ext cx="2984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Shelby County, Iowa</a:t>
            </a:r>
          </a:p>
        </p:txBody>
      </p:sp>
      <p:pic>
        <p:nvPicPr>
          <p:cNvPr id="6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3885" y="5938438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2</cp:revision>
  <dcterms:created xsi:type="dcterms:W3CDTF">2017-03-21T18:16:15Z</dcterms:created>
  <dcterms:modified xsi:type="dcterms:W3CDTF">2017-05-23T16:24:04Z</dcterms:modified>
</cp:coreProperties>
</file>