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08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566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786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69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710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65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946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95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446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696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074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322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7340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2209800"/>
            <a:ext cx="1857375" cy="2286000"/>
          </a:xfrm>
        </p:spPr>
      </p:pic>
      <p:sp>
        <p:nvSpPr>
          <p:cNvPr id="6" name="Rectangle 5"/>
          <p:cNvSpPr/>
          <p:nvPr/>
        </p:nvSpPr>
        <p:spPr>
          <a:xfrm>
            <a:off x="2590800" y="1828800"/>
            <a:ext cx="4572000" cy="3323987"/>
          </a:xfrm>
          <a:prstGeom prst="rect">
            <a:avLst/>
          </a:prstGeom>
        </p:spPr>
        <p:txBody>
          <a:bodyPr>
            <a:spAutoFit/>
          </a:bodyPr>
          <a:lstStyle/>
          <a:p>
            <a:pPr marL="285750" indent="-285750">
              <a:buFont typeface="Arial" panose="020B0604020202020204" pitchFamily="34" charset="0"/>
              <a:buChar char="•"/>
            </a:pPr>
            <a:r>
              <a:rPr lang="en-US" sz="1400" dirty="0">
                <a:solidFill>
                  <a:prstClr val="black"/>
                </a:solidFill>
              </a:rPr>
              <a:t>H. Joe Sellers is an ISU Extension beef specialist working in Lucas County where he also is co-owner and partner in a farm operation.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Since </a:t>
            </a:r>
            <a:r>
              <a:rPr lang="en-US" sz="1400" dirty="0">
                <a:solidFill>
                  <a:prstClr val="black"/>
                </a:solidFill>
              </a:rPr>
              <a:t>1987 he’s advised extension clients on grazing and beef and sheep management in southern Iowa.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He </a:t>
            </a:r>
            <a:r>
              <a:rPr lang="en-US" sz="1400" dirty="0">
                <a:solidFill>
                  <a:prstClr val="black"/>
                </a:solidFill>
              </a:rPr>
              <a:t>led the Chariton Valley Beef value-added beef initiative and several other custom grazing and forage demonstration projects supported by the Leopold Center.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His </a:t>
            </a:r>
            <a:r>
              <a:rPr lang="en-US" sz="1400" dirty="0">
                <a:solidFill>
                  <a:prstClr val="black"/>
                </a:solidFill>
              </a:rPr>
              <a:t>contributions have been recognized by county, state and national organizations. He served on the board of directors of the Iowa Forage and Grasslands Council and the South Central Iowa Area Partnership.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He </a:t>
            </a:r>
            <a:r>
              <a:rPr lang="en-US" sz="1400" dirty="0">
                <a:solidFill>
                  <a:prstClr val="black"/>
                </a:solidFill>
              </a:rPr>
              <a:t>has degrees in animal science and agricultural education and studies from Iowa State University.</a:t>
            </a:r>
          </a:p>
        </p:txBody>
      </p:sp>
    </p:spTree>
    <p:extLst>
      <p:ext uri="{BB962C8B-B14F-4D97-AF65-F5344CB8AC3E}">
        <p14:creationId xmlns:p14="http://schemas.microsoft.com/office/powerpoint/2010/main" val="497233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Sadie Schroeder</dc:creator>
  <cp:lastModifiedBy>Sadie Schroeder</cp:lastModifiedBy>
  <cp:revision>1</cp:revision>
  <dcterms:created xsi:type="dcterms:W3CDTF">2017-03-24T20:44:09Z</dcterms:created>
  <dcterms:modified xsi:type="dcterms:W3CDTF">2017-03-24T20:44:44Z</dcterms:modified>
</cp:coreProperties>
</file>