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0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9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15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9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8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5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59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2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1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in deep bedded and pitted cattle feeding barns</a:t>
            </a:r>
            <a:endParaRPr lang="en-US" dirty="0"/>
          </a:p>
        </p:txBody>
      </p:sp>
      <p:pic>
        <p:nvPicPr>
          <p:cNvPr id="4" name="Picture 2" descr="C:\Users\dehuyser\Documents\beef barns\DSC_49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9583" y="1600201"/>
            <a:ext cx="680483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800" y="594356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1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Growth in deep bedded and pitted cattle feeding barns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in deep bedded and pitted cattle feeding barns</dc:title>
  <dc:creator>Sadie Schroeder</dc:creator>
  <cp:lastModifiedBy>Jane G Jewett</cp:lastModifiedBy>
  <cp:revision>2</cp:revision>
  <dcterms:created xsi:type="dcterms:W3CDTF">2017-03-21T16:46:28Z</dcterms:created>
  <dcterms:modified xsi:type="dcterms:W3CDTF">2017-05-23T16:22:26Z</dcterms:modified>
</cp:coreProperties>
</file>