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7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7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3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6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9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2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1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Growing grass fed, organic and direct to consumer markets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of organic, grass fed and natural about 5% of US market</a:t>
            </a:r>
          </a:p>
          <a:p>
            <a:endParaRPr lang="en-US" dirty="0"/>
          </a:p>
          <a:p>
            <a:r>
              <a:rPr lang="en-US" dirty="0" smtClean="0"/>
              <a:t>Demand growing and expanding into traditional wholesale and retail markets</a:t>
            </a:r>
          </a:p>
          <a:p>
            <a:endParaRPr lang="en-US" dirty="0"/>
          </a:p>
          <a:p>
            <a:r>
              <a:rPr lang="en-US" dirty="0" smtClean="0"/>
              <a:t>Need to be sure animal production  and premium pay for system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Growing grass fed, organic and direct to consumer markets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grass fed, organic and direct to consumer markets</dc:title>
  <dc:creator>Sadie Schroeder</dc:creator>
  <cp:lastModifiedBy>Jane G Jewett</cp:lastModifiedBy>
  <cp:revision>2</cp:revision>
  <dcterms:created xsi:type="dcterms:W3CDTF">2017-03-21T17:25:17Z</dcterms:created>
  <dcterms:modified xsi:type="dcterms:W3CDTF">2017-05-23T16:21:51Z</dcterms:modified>
</cp:coreProperties>
</file>