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8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44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33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5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54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19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8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25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1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47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20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59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Grazing or harvesting corn crop residue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Corn </a:t>
            </a:r>
            <a:r>
              <a:rPr lang="en-US" sz="2800" dirty="0" err="1" smtClean="0"/>
              <a:t>stover</a:t>
            </a:r>
            <a:r>
              <a:rPr lang="en-US" sz="2800" dirty="0" smtClean="0"/>
              <a:t> underutilized in Iowa</a:t>
            </a:r>
          </a:p>
          <a:p>
            <a:pPr lvl="1"/>
            <a:r>
              <a:rPr lang="en-US" dirty="0" smtClean="0"/>
              <a:t>180 bushel corn per acre – 2880 lbs. husks and leaves, available to graze or harvest</a:t>
            </a:r>
            <a:endParaRPr lang="en-US" dirty="0"/>
          </a:p>
          <a:p>
            <a:r>
              <a:rPr lang="en-US" sz="2800" dirty="0" smtClean="0"/>
              <a:t>Need cooperation between crop farmer and livestock owner</a:t>
            </a:r>
          </a:p>
          <a:p>
            <a:pPr lvl="1"/>
            <a:r>
              <a:rPr lang="en-US" dirty="0" smtClean="0"/>
              <a:t>Research shows well managed grazing does not reduce subsequent yield</a:t>
            </a:r>
            <a:endParaRPr lang="en-US" dirty="0"/>
          </a:p>
          <a:p>
            <a:r>
              <a:rPr lang="en-US" sz="2800" dirty="0" smtClean="0"/>
              <a:t>Harvesting requires replacing nutrients removed  </a:t>
            </a:r>
            <a:endParaRPr lang="en-US" sz="2800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801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Grazing or harvesting corn crop residue 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Grazing or harvesting corn crop residue</dc:title>
  <dc:creator>Sadie Schroeder</dc:creator>
  <cp:lastModifiedBy>Jane G Jewett</cp:lastModifiedBy>
  <cp:revision>3</cp:revision>
  <dcterms:created xsi:type="dcterms:W3CDTF">2017-03-21T17:00:41Z</dcterms:created>
  <dcterms:modified xsi:type="dcterms:W3CDTF">2017-05-23T16:21:24Z</dcterms:modified>
</cp:coreProperties>
</file>