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1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8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14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9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9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9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4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11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51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2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25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0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0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environment for cows and calves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801" y="5953432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26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Good environment for cows and calves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environment for cows and calves</dc:title>
  <dc:creator>Sadie Schroeder</dc:creator>
  <cp:lastModifiedBy>Jane G Jewett</cp:lastModifiedBy>
  <cp:revision>2</cp:revision>
  <dcterms:created xsi:type="dcterms:W3CDTF">2017-03-21T17:17:55Z</dcterms:created>
  <dcterms:modified xsi:type="dcterms:W3CDTF">2017-05-23T16:18:57Z</dcterms:modified>
</cp:coreProperties>
</file>