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337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174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89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50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32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898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829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486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204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022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029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346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407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Forage on the side hills, crops on the ridge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508840"/>
            <a:ext cx="6034617" cy="4343400"/>
          </a:xfrm>
        </p:spPr>
      </p:pic>
      <p:pic>
        <p:nvPicPr>
          <p:cNvPr id="5" name="Picture 3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8800" y="5943521"/>
            <a:ext cx="386519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89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Forage on the side hills, crops on the ridge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Forage on the side hills, crops on the ridge</dc:title>
  <dc:creator>Sadie Schroeder</dc:creator>
  <cp:lastModifiedBy>Jane G Jewett</cp:lastModifiedBy>
  <cp:revision>2</cp:revision>
  <dcterms:created xsi:type="dcterms:W3CDTF">2017-03-21T16:21:31Z</dcterms:created>
  <dcterms:modified xsi:type="dcterms:W3CDTF">2017-05-23T16:18:14Z</dcterms:modified>
</cp:coreProperties>
</file>