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8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5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75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70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6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9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4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3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9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7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3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by 210 deep bedded hoop barn, 50% concrete</a:t>
            </a:r>
          </a:p>
          <a:p>
            <a:endParaRPr lang="en-US" dirty="0"/>
          </a:p>
          <a:p>
            <a:r>
              <a:rPr lang="en-US" dirty="0" smtClean="0"/>
              <a:t>Swine are fed in three nurseries and a tunnel ventilated deep pit finishing barn</a:t>
            </a:r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259" y="5960806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6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Facilities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</dc:title>
  <dc:creator>Sadie Schroeder</dc:creator>
  <cp:lastModifiedBy>Jane G Jewett</cp:lastModifiedBy>
  <cp:revision>2</cp:revision>
  <dcterms:created xsi:type="dcterms:W3CDTF">2017-03-21T17:45:20Z</dcterms:created>
  <dcterms:modified xsi:type="dcterms:W3CDTF">2017-05-23T16:17:22Z</dcterms:modified>
</cp:coreProperties>
</file>