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1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4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6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9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2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1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4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6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4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g2_Landuse comparison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599420"/>
            <a:ext cx="6836792" cy="47909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76200"/>
            <a:ext cx="834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  <a:cs typeface="Calibri"/>
              </a:rPr>
              <a:t>Existing and alternative land use patterns, western Iowa</a:t>
            </a:r>
            <a:endParaRPr lang="en-US" sz="2800" dirty="0">
              <a:solidFill>
                <a:prstClr val="black"/>
              </a:solidFill>
              <a:cs typeface="Calibri"/>
            </a:endParaRPr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5486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Burkart</a:t>
            </a:r>
            <a:r>
              <a:rPr lang="en-US" sz="1200" dirty="0"/>
              <a:t>, M., D. James, M. </a:t>
            </a:r>
            <a:r>
              <a:rPr lang="en-US" sz="1200" dirty="0" err="1"/>
              <a:t>Liebman</a:t>
            </a:r>
            <a:r>
              <a:rPr lang="en-US" sz="1200" dirty="0"/>
              <a:t>, and C. </a:t>
            </a:r>
            <a:r>
              <a:rPr lang="en-US" sz="1200" dirty="0" err="1"/>
              <a:t>Herndl</a:t>
            </a:r>
            <a:r>
              <a:rPr lang="en-US" sz="1200" dirty="0"/>
              <a:t> (2005), Impacts of integrated crop-livestock systems on nitrogen dynamics and soil erosion in western Iowa watersheds, J. </a:t>
            </a:r>
            <a:r>
              <a:rPr lang="en-US" sz="1200" dirty="0" err="1"/>
              <a:t>Geophys</a:t>
            </a:r>
            <a:r>
              <a:rPr lang="en-US" sz="1200" dirty="0"/>
              <a:t>. Res., 110, G01009, doi:10.1029/2004JG000008.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175" y="5938684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3</cp:revision>
  <dcterms:created xsi:type="dcterms:W3CDTF">2017-03-21T18:23:38Z</dcterms:created>
  <dcterms:modified xsi:type="dcterms:W3CDTF">2017-05-23T16:16:02Z</dcterms:modified>
</cp:coreProperties>
</file>