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2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19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93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3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90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58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4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55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7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16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6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8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biggest challenges you face?</a:t>
            </a:r>
            <a:endParaRPr lang="en-US" dirty="0"/>
          </a:p>
          <a:p>
            <a:r>
              <a:rPr lang="en-US" dirty="0" smtClean="0"/>
              <a:t>What is your dream for the future of your farm?</a:t>
            </a:r>
          </a:p>
          <a:p>
            <a:r>
              <a:rPr lang="en-US" dirty="0" smtClean="0"/>
              <a:t>What technologies will you need to use to stay competitive?</a:t>
            </a:r>
            <a:endParaRPr lang="en-US" dirty="0"/>
          </a:p>
          <a:p>
            <a:r>
              <a:rPr lang="en-US" dirty="0" smtClean="0"/>
              <a:t>How do you view the farming opportunities with livestock and crops in the future?</a:t>
            </a:r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Discussion: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between Jodi, Duane and Joe</dc:title>
  <dc:creator>Sadie Schroeder</dc:creator>
  <cp:lastModifiedBy>Jane G Jewett</cp:lastModifiedBy>
  <cp:revision>3</cp:revision>
  <dcterms:created xsi:type="dcterms:W3CDTF">2017-03-21T18:09:53Z</dcterms:created>
  <dcterms:modified xsi:type="dcterms:W3CDTF">2017-05-23T14:09:35Z</dcterms:modified>
</cp:coreProperties>
</file>