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37627588218139"/>
          <c:y val="3.3643999045573851E-2"/>
          <c:w val="0.86364841547584326"/>
          <c:h val="0.87214387974230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[gerrishcharts.xlsx]Sheet1!$B$86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cat>
            <c:strRef>
              <c:f>[gerrishcharts.xlsx]Sheet1!$A$87</c:f>
              <c:strCache>
                <c:ptCount val="1"/>
                <c:pt idx="0">
                  <c:v>Cropable Pasture</c:v>
                </c:pt>
              </c:strCache>
            </c:strRef>
          </c:cat>
          <c:val>
            <c:numRef>
              <c:f>[gerrishcharts.xlsx]Sheet1!$B$87</c:f>
              <c:numCache>
                <c:formatCode>General</c:formatCode>
                <c:ptCount val="1"/>
                <c:pt idx="0">
                  <c:v>2067368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3-4565-BDC8-AAFCB2F70BEE}"/>
            </c:ext>
          </c:extLst>
        </c:ser>
        <c:ser>
          <c:idx val="1"/>
          <c:order val="1"/>
          <c:tx>
            <c:strRef>
              <c:f>[gerrishcharts.xlsx]Sheet1!$C$86</c:f>
              <c:strCache>
                <c:ptCount val="1"/>
                <c:pt idx="0">
                  <c:v>2002</c:v>
                </c:pt>
              </c:strCache>
            </c:strRef>
          </c:tx>
          <c:invertIfNegative val="0"/>
          <c:cat>
            <c:strRef>
              <c:f>[gerrishcharts.xlsx]Sheet1!$A$87</c:f>
              <c:strCache>
                <c:ptCount val="1"/>
                <c:pt idx="0">
                  <c:v>Cropable Pasture</c:v>
                </c:pt>
              </c:strCache>
            </c:strRef>
          </c:cat>
          <c:val>
            <c:numRef>
              <c:f>[gerrishcharts.xlsx]Sheet1!$C$87</c:f>
              <c:numCache>
                <c:formatCode>General</c:formatCode>
                <c:ptCount val="1"/>
                <c:pt idx="0">
                  <c:v>1355161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3-4565-BDC8-AAFCB2F70BEE}"/>
            </c:ext>
          </c:extLst>
        </c:ser>
        <c:ser>
          <c:idx val="2"/>
          <c:order val="2"/>
          <c:tx>
            <c:strRef>
              <c:f>[gerrishcharts.xlsx]Sheet1!$D$86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[gerrishcharts.xlsx]Sheet1!$A$87</c:f>
              <c:strCache>
                <c:ptCount val="1"/>
                <c:pt idx="0">
                  <c:v>Cropable Pasture</c:v>
                </c:pt>
              </c:strCache>
            </c:strRef>
          </c:cat>
          <c:val>
            <c:numRef>
              <c:f>[gerrishcharts.xlsx]Sheet1!$D$87</c:f>
              <c:numCache>
                <c:formatCode>General</c:formatCode>
                <c:ptCount val="1"/>
                <c:pt idx="0">
                  <c:v>829784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13-4565-BDC8-AAFCB2F70BEE}"/>
            </c:ext>
          </c:extLst>
        </c:ser>
        <c:ser>
          <c:idx val="3"/>
          <c:order val="3"/>
          <c:tx>
            <c:strRef>
              <c:f>[gerrishcharts.xlsx]Sheet1!$E$86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[gerrishcharts.xlsx]Sheet1!$A$87</c:f>
              <c:strCache>
                <c:ptCount val="1"/>
                <c:pt idx="0">
                  <c:v>Cropable Pasture</c:v>
                </c:pt>
              </c:strCache>
            </c:strRef>
          </c:cat>
          <c:val>
            <c:numRef>
              <c:f>[gerrishcharts.xlsx]Sheet1!$E$87</c:f>
              <c:numCache>
                <c:formatCode>General</c:formatCode>
                <c:ptCount val="1"/>
                <c:pt idx="0">
                  <c:v>223963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13-4565-BDC8-AAFCB2F70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53632"/>
        <c:axId val="76855552"/>
      </c:barChart>
      <c:catAx>
        <c:axId val="768536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Years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6855552"/>
        <c:crosses val="autoZero"/>
        <c:auto val="1"/>
        <c:lblAlgn val="ctr"/>
        <c:lblOffset val="100"/>
        <c:noMultiLvlLbl val="0"/>
      </c:catAx>
      <c:valAx>
        <c:axId val="76855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Iowa Cropland Acres in Pasture 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853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0.27778</cdr:x>
      <cdr:y>0.10909</cdr:y>
    </cdr:from>
    <cdr:to>
      <cdr:x>0.35185</cdr:x>
      <cdr:y>0.18182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4571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1997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0.42804</cdr:x>
      <cdr:y>0.36364</cdr:y>
    </cdr:from>
    <cdr:to>
      <cdr:x>0.50212</cdr:x>
      <cdr:y>0.43636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22617" y="15239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2002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0.58333</cdr:x>
      <cdr:y>0.54545</cdr:y>
    </cdr:from>
    <cdr:to>
      <cdr:x>0.65741</cdr:x>
      <cdr:y>0.61818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00600" y="22859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2007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</cdr:x>
      <cdr:y>0.74545</cdr:y>
    </cdr:from>
    <cdr:to>
      <cdr:x>0.82407</cdr:x>
      <cdr:y>0.81818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72200" y="31241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2012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36EC-2719-4A2D-9719-79926E93CB6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2BE9D-6261-46D6-BDF9-CE1CB091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Iowa has seen a dramatic</a:t>
            </a:r>
            <a:r>
              <a:rPr lang="en-US" baseline="0" dirty="0" smtClean="0"/>
              <a:t> decrease in “</a:t>
            </a:r>
            <a:r>
              <a:rPr lang="en-US" baseline="0" dirty="0" err="1" smtClean="0"/>
              <a:t>cropable</a:t>
            </a:r>
            <a:r>
              <a:rPr lang="en-US" baseline="0" dirty="0" smtClean="0"/>
              <a:t> pasture” acres devoted to pasture – there are only 10% of this type of pasture compared to 1997.  This is over 3.2 million less tillable pasture acres compared to 1974.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5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6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4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9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7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3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3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4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9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6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8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3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</a:t>
            </a:r>
            <a:r>
              <a:rPr lang="en-US" dirty="0" err="1" smtClean="0"/>
              <a:t>cropable</a:t>
            </a:r>
            <a:r>
              <a:rPr lang="en-US" dirty="0" smtClean="0"/>
              <a:t> </a:t>
            </a:r>
            <a:r>
              <a:rPr lang="en-US" dirty="0"/>
              <a:t>pasture</a:t>
            </a:r>
            <a:br>
              <a:rPr lang="en-US" dirty="0"/>
            </a:br>
            <a:r>
              <a:rPr lang="en-US" dirty="0"/>
              <a:t>(Acres, Census of Agriculture)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2889"/>
              </p:ext>
            </p:extLst>
          </p:nvPr>
        </p:nvGraphicFramePr>
        <p:xfrm>
          <a:off x="457200" y="1600201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665" y="5944267"/>
            <a:ext cx="377558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Decline in cropable pasture (Acres, Census of Agriculture)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Decline in cropable pasture (Acres, Census of Agriculture)</dc:title>
  <dc:creator>Sadie Schroeder</dc:creator>
  <cp:lastModifiedBy>Jane G Jewett</cp:lastModifiedBy>
  <cp:revision>2</cp:revision>
  <dcterms:created xsi:type="dcterms:W3CDTF">2017-03-21T16:09:01Z</dcterms:created>
  <dcterms:modified xsi:type="dcterms:W3CDTF">2017-05-23T14:06:42Z</dcterms:modified>
</cp:coreProperties>
</file>