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4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01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141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22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74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74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5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93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2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83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56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53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5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Cows can graze high quality stockpile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00201"/>
            <a:ext cx="6248399" cy="4267200"/>
          </a:xfrm>
        </p:spPr>
      </p:pic>
      <p:pic>
        <p:nvPicPr>
          <p:cNvPr id="5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254" y="5943600"/>
            <a:ext cx="386366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21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Cows can graze high quality stockpile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Cows can graze high quality stockpile</dc:title>
  <dc:creator>Sadie Schroeder</dc:creator>
  <cp:lastModifiedBy>Jane G Jewett</cp:lastModifiedBy>
  <cp:revision>2</cp:revision>
  <dcterms:created xsi:type="dcterms:W3CDTF">2017-03-21T17:12:40Z</dcterms:created>
  <dcterms:modified xsi:type="dcterms:W3CDTF">2017-05-23T14:02:28Z</dcterms:modified>
</cp:coreProperties>
</file>