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7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4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4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0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38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9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4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8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0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4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1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Cow herd is expanding – how do we keep profitable?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1"/>
            <a:ext cx="6034617" cy="4343400"/>
          </a:xfrm>
        </p:spPr>
      </p:pic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7" y="5943600"/>
            <a:ext cx="3863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Cow herd is expanding – how do we keep profitable?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 herd is expanding – how do we keep profitable?</dc:title>
  <dc:creator>Sadie Schroeder</dc:creator>
  <cp:lastModifiedBy>Jane G Jewett</cp:lastModifiedBy>
  <cp:revision>2</cp:revision>
  <dcterms:created xsi:type="dcterms:W3CDTF">2017-03-21T18:11:39Z</dcterms:created>
  <dcterms:modified xsi:type="dcterms:W3CDTF">2017-05-23T14:00:58Z</dcterms:modified>
</cp:coreProperties>
</file>