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7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57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581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2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143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22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46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22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26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468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01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137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134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9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624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8409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2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69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99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0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07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33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1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42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39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4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crops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cereal grains (rye) on </a:t>
            </a:r>
            <a:r>
              <a:rPr lang="en-US" dirty="0"/>
              <a:t>c</a:t>
            </a:r>
            <a:r>
              <a:rPr lang="en-US" dirty="0" smtClean="0"/>
              <a:t>orn silage ground</a:t>
            </a:r>
          </a:p>
          <a:p>
            <a:endParaRPr lang="en-US" dirty="0"/>
          </a:p>
          <a:p>
            <a:r>
              <a:rPr lang="en-US" dirty="0" smtClean="0"/>
              <a:t>Plant annuals on prevented planting acres</a:t>
            </a:r>
          </a:p>
          <a:p>
            <a:endParaRPr lang="en-US" dirty="0"/>
          </a:p>
          <a:p>
            <a:r>
              <a:rPr lang="en-US" dirty="0" smtClean="0"/>
              <a:t>Trying different mixes</a:t>
            </a:r>
            <a:endParaRPr lang="en-US" dirty="0"/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38" y="5943600"/>
            <a:ext cx="386366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8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1_Office Theme</vt:lpstr>
      <vt:lpstr>Office Theme</vt:lpstr>
      <vt:lpstr>Cover crops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crops</dc:title>
  <dc:creator>Sadie Schroeder</dc:creator>
  <cp:lastModifiedBy>Jane G Jewett</cp:lastModifiedBy>
  <cp:revision>2</cp:revision>
  <dcterms:created xsi:type="dcterms:W3CDTF">2017-03-21T17:59:46Z</dcterms:created>
  <dcterms:modified xsi:type="dcterms:W3CDTF">2017-05-23T13:59:23Z</dcterms:modified>
</cp:coreProperties>
</file>