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76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95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35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7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66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4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0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71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64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9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85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Combination of stored feed and grazing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525795"/>
            <a:ext cx="6034617" cy="4267200"/>
          </a:xfrm>
        </p:spPr>
      </p:pic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38" y="5943600"/>
            <a:ext cx="386366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85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Combination of stored feed and grazing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Combination of stored feed and grazing</dc:title>
  <dc:creator>Sadie Schroeder</dc:creator>
  <cp:lastModifiedBy>Jane G Jewett</cp:lastModifiedBy>
  <cp:revision>2</cp:revision>
  <dcterms:created xsi:type="dcterms:W3CDTF">2017-03-21T17:15:04Z</dcterms:created>
  <dcterms:modified xsi:type="dcterms:W3CDTF">2017-05-23T13:56:50Z</dcterms:modified>
</cp:coreProperties>
</file>